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</p:sldIdLst>
  <p:sldSz cy="6858000" cx="12192000"/>
  <p:notesSz cx="6858000" cy="9144000"/>
  <p:embeddedFontLst>
    <p:embeddedFont>
      <p:font typeface="Montserrat"/>
      <p:regular r:id="rId6"/>
      <p:bold r:id="rId7"/>
      <p:italic r:id="rId8"/>
      <p:boldItalic r:id="rId9"/>
    </p:embeddedFont>
    <p:embeddedFont>
      <p:font typeface="Tahoma"/>
      <p:regular r:id="rId10"/>
      <p:bold r:id="rId11"/>
    </p:embeddedFont>
    <p:embeddedFont>
      <p:font typeface="Open Sans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6" roundtripDataSignature="AMtx7miuIuLvQW9kNCPwChVrDNAsNM09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font" Target="fonts/Montserrat-regular.fntdata"/><Relationship Id="rId7" Type="http://schemas.openxmlformats.org/officeDocument/2006/relationships/font" Target="fonts/Montserrat-bold.fntdata"/><Relationship Id="rId8" Type="http://schemas.openxmlformats.org/officeDocument/2006/relationships/font" Target="fonts/Montserrat-italic.fntdata"/><Relationship Id="rId11" Type="http://schemas.openxmlformats.org/officeDocument/2006/relationships/font" Target="fonts/Tahoma-bold.fntdata"/><Relationship Id="rId10" Type="http://schemas.openxmlformats.org/officeDocument/2006/relationships/font" Target="fonts/Tahoma-regular.fntdata"/><Relationship Id="rId13" Type="http://schemas.openxmlformats.org/officeDocument/2006/relationships/font" Target="fonts/OpenSans-bold.fntdata"/><Relationship Id="rId12" Type="http://schemas.openxmlformats.org/officeDocument/2006/relationships/font" Target="fonts/OpenSans-regular.fntdata"/><Relationship Id="rId15" Type="http://schemas.openxmlformats.org/officeDocument/2006/relationships/font" Target="fonts/OpenSans-boldItalic.fntdata"/><Relationship Id="rId14" Type="http://schemas.openxmlformats.org/officeDocument/2006/relationships/font" Target="fonts/OpenSans-italic.fntdata"/><Relationship Id="rId16" Type="http://customschemas.google.com/relationships/presentationmetadata" Target="metadata"/></Relationships>
</file>

<file path=ppt/media/image1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ltium_logo.png" id="16" name="Google Shape;16;p5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1863" y="869499"/>
            <a:ext cx="1633107" cy="34921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" name="Google Shape;17;p58"/>
          <p:cNvCxnSpPr/>
          <p:nvPr/>
        </p:nvCxnSpPr>
        <p:spPr>
          <a:xfrm rot="10800000">
            <a:off x="0" y="3072936"/>
            <a:ext cx="4558392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18" name="Google Shape;18;p58"/>
          <p:cNvSpPr txBox="1"/>
          <p:nvPr>
            <p:ph idx="1" type="body"/>
          </p:nvPr>
        </p:nvSpPr>
        <p:spPr>
          <a:xfrm>
            <a:off x="601863" y="3880725"/>
            <a:ext cx="8482870" cy="620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pen Sans"/>
              <a:buNone/>
              <a:defRPr b="0" i="0" sz="24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50519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b="1" i="0" sz="2400" u="none" cap="none" strike="noStrike">
                <a:solidFill>
                  <a:srgbClr val="7EFFF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50519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ahoma"/>
              <a:buChar char="–"/>
              <a:defRPr b="1" i="0" sz="2400" u="none" cap="none" strike="noStrike">
                <a:solidFill>
                  <a:srgbClr val="7EFFF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0519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Noto Sans Symbols"/>
              <a:buChar char="▪"/>
              <a:defRPr b="1" i="0" sz="2400" u="none" cap="none" strike="noStrike">
                <a:solidFill>
                  <a:srgbClr val="7EFFF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8"/>
          <p:cNvSpPr txBox="1"/>
          <p:nvPr>
            <p:ph idx="2" type="body"/>
          </p:nvPr>
        </p:nvSpPr>
        <p:spPr>
          <a:xfrm>
            <a:off x="601863" y="5297607"/>
            <a:ext cx="11264170" cy="620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EFFFB"/>
              </a:buClr>
              <a:buSzPts val="1800"/>
              <a:buFont typeface="Open Sans"/>
              <a:buNone/>
              <a:defRPr b="0" i="0" sz="1800" u="none" cap="none" strike="noStrike">
                <a:solidFill>
                  <a:srgbClr val="7EFF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50519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b="1" i="0" sz="2400" u="none" cap="none" strike="noStrike">
                <a:solidFill>
                  <a:srgbClr val="7EFFF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50519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ahoma"/>
              <a:buChar char="–"/>
              <a:defRPr b="1" i="0" sz="2400" u="none" cap="none" strike="noStrike">
                <a:solidFill>
                  <a:srgbClr val="7EFFF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0519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Noto Sans Symbols"/>
              <a:buChar char="▪"/>
              <a:defRPr b="1" i="0" sz="2400" u="none" cap="none" strike="noStrike">
                <a:solidFill>
                  <a:srgbClr val="7EFFF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8"/>
          <p:cNvSpPr txBox="1"/>
          <p:nvPr>
            <p:ph idx="3" type="body"/>
          </p:nvPr>
        </p:nvSpPr>
        <p:spPr>
          <a:xfrm>
            <a:off x="601863" y="1738216"/>
            <a:ext cx="8482870" cy="620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EFFFB"/>
              </a:buClr>
              <a:buSzPts val="2400"/>
              <a:buFont typeface="Open Sans"/>
              <a:buNone/>
              <a:defRPr b="0" i="0" sz="2400" u="none" cap="none" strike="noStrike">
                <a:solidFill>
                  <a:srgbClr val="7EFFFB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50519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b="1" i="0" sz="2400" u="none" cap="none" strike="noStrike">
                <a:solidFill>
                  <a:srgbClr val="7EFFFB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50519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ahoma"/>
              <a:buChar char="–"/>
              <a:defRPr b="1" i="0" sz="2400" u="none" cap="none" strike="noStrike">
                <a:solidFill>
                  <a:srgbClr val="7EFFFB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50519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Noto Sans Symbols"/>
              <a:buChar char="▪"/>
              <a:defRPr b="1" i="0" sz="2400" u="none" cap="none" strike="noStrike">
                <a:solidFill>
                  <a:srgbClr val="7EFFFB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Large; Text; Lines; Title">
  <p:cSld name="1_Large; Text; Lines; 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7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7"/>
          <p:cNvSpPr txBox="1"/>
          <p:nvPr>
            <p:ph idx="1" type="body"/>
          </p:nvPr>
        </p:nvSpPr>
        <p:spPr>
          <a:xfrm>
            <a:off x="0" y="1077016"/>
            <a:ext cx="12192000" cy="5533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70840" lvl="0" marL="457200" algn="l">
              <a:spcBef>
                <a:spcPts val="1800"/>
              </a:spcBef>
              <a:spcAft>
                <a:spcPts val="0"/>
              </a:spcAft>
              <a:buClr>
                <a:srgbClr val="3769AC"/>
              </a:buClr>
              <a:buSzPts val="2240"/>
              <a:buChar char="■"/>
              <a:defRPr sz="2800"/>
            </a:lvl1pPr>
            <a:lvl2pPr indent="-350519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sz="2400"/>
            </a:lvl2pPr>
            <a:lvl3pPr indent="-340360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760"/>
              <a:buFont typeface="Tahoma"/>
              <a:buChar char="–"/>
              <a:defRPr sz="2200"/>
            </a:lvl3pPr>
            <a:lvl4pPr indent="-330200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20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67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7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footer">
  <p:cSld name="Blank With foot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8"/>
          <p:cNvSpPr txBox="1"/>
          <p:nvPr>
            <p:ph type="title"/>
          </p:nvPr>
        </p:nvSpPr>
        <p:spPr>
          <a:xfrm>
            <a:off x="0" y="0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68"/>
          <p:cNvSpPr/>
          <p:nvPr/>
        </p:nvSpPr>
        <p:spPr>
          <a:xfrm>
            <a:off x="0" y="457200"/>
            <a:ext cx="12192000" cy="228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689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59" name="Google Shape;59;p68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68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Blank Slide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9"/>
          <p:cNvSpPr/>
          <p:nvPr/>
        </p:nvSpPr>
        <p:spPr>
          <a:xfrm>
            <a:off x="9151717" y="6395013"/>
            <a:ext cx="3040284" cy="46298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ahoma"/>
              <a:buNone/>
            </a:pPr>
            <a:r>
              <a:t/>
            </a:r>
            <a:endParaRPr b="0" i="0" sz="2400" u="none" cap="none" strike="noStrike">
              <a:solidFill>
                <a:srgbClr val="FFFFFF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l Content Large">
  <p:cSld name="Dual Content Larg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0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70"/>
          <p:cNvSpPr txBox="1"/>
          <p:nvPr>
            <p:ph idx="1" type="body"/>
          </p:nvPr>
        </p:nvSpPr>
        <p:spPr>
          <a:xfrm>
            <a:off x="6103347" y="1077015"/>
            <a:ext cx="6035040" cy="5533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70840" lvl="0" marL="457200" algn="l">
              <a:spcBef>
                <a:spcPts val="1800"/>
              </a:spcBef>
              <a:spcAft>
                <a:spcPts val="0"/>
              </a:spcAft>
              <a:buSzPts val="2240"/>
              <a:buChar char="■"/>
              <a:defRPr sz="2800"/>
            </a:lvl1pPr>
            <a:lvl2pPr indent="-350519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sz="2400"/>
            </a:lvl2pPr>
            <a:lvl3pPr indent="-330200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Tahoma"/>
              <a:buChar char="–"/>
              <a:defRPr sz="2000"/>
            </a:lvl3pPr>
            <a:lvl4pPr indent="-342900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00"/>
              <a:buFont typeface="Noto Sans Symbols"/>
              <a:buChar char="▪"/>
              <a:defRPr sz="1800"/>
            </a:lvl4pPr>
            <a:lvl5pPr indent="-364045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Char char="•"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70"/>
          <p:cNvSpPr txBox="1"/>
          <p:nvPr>
            <p:ph idx="2" type="body"/>
          </p:nvPr>
        </p:nvSpPr>
        <p:spPr>
          <a:xfrm>
            <a:off x="-11139" y="1077015"/>
            <a:ext cx="6035040" cy="5533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70840" lvl="0" marL="457200" algn="l">
              <a:spcBef>
                <a:spcPts val="1800"/>
              </a:spcBef>
              <a:spcAft>
                <a:spcPts val="0"/>
              </a:spcAft>
              <a:buSzPts val="2240"/>
              <a:buChar char="■"/>
              <a:defRPr sz="2800"/>
            </a:lvl1pPr>
            <a:lvl2pPr indent="-350519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sz="2400"/>
            </a:lvl2pPr>
            <a:lvl3pPr indent="-330200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Tahoma"/>
              <a:buChar char="–"/>
              <a:defRPr sz="2000"/>
            </a:lvl3pPr>
            <a:lvl4pPr indent="-342900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00"/>
              <a:buFont typeface="Noto Sans Symbols"/>
              <a:buChar char="▪"/>
              <a:defRPr sz="1800"/>
            </a:lvl4pPr>
            <a:lvl5pPr indent="-364045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Char char="•"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70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70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l Content Medium">
  <p:cSld name="Dual Content Mediu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1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71"/>
          <p:cNvSpPr txBox="1"/>
          <p:nvPr>
            <p:ph idx="1" type="body"/>
          </p:nvPr>
        </p:nvSpPr>
        <p:spPr>
          <a:xfrm>
            <a:off x="6103347" y="1083788"/>
            <a:ext cx="6035040" cy="55268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64083" lvl="0" marL="457200" algn="l">
              <a:spcBef>
                <a:spcPts val="1800"/>
              </a:spcBef>
              <a:spcAft>
                <a:spcPts val="0"/>
              </a:spcAft>
              <a:buSzPts val="2134"/>
              <a:buChar char="■"/>
              <a:defRPr sz="2667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43763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14"/>
              <a:buFont typeface="Times New Roman"/>
              <a:buChar char="○"/>
              <a:defRPr sz="2267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33603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54"/>
              <a:buFont typeface="Tahoma"/>
              <a:buChar char="–"/>
              <a:defRPr sz="2067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47154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67"/>
              <a:buFont typeface="Noto Sans Symbols"/>
              <a:buChar char="▪"/>
              <a:defRPr sz="1867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64045" lvl="4" marL="2286000" algn="l">
              <a:spcBef>
                <a:spcPts val="200"/>
              </a:spcBef>
              <a:spcAft>
                <a:spcPts val="0"/>
              </a:spcAft>
              <a:buSzPts val="2133"/>
              <a:buFont typeface="Arial"/>
              <a:buChar char="•"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71"/>
          <p:cNvSpPr txBox="1"/>
          <p:nvPr>
            <p:ph idx="2" type="body"/>
          </p:nvPr>
        </p:nvSpPr>
        <p:spPr>
          <a:xfrm>
            <a:off x="2407" y="1083788"/>
            <a:ext cx="6035040" cy="55268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64083" lvl="0" marL="457200" algn="l">
              <a:spcBef>
                <a:spcPts val="1800"/>
              </a:spcBef>
              <a:spcAft>
                <a:spcPts val="0"/>
              </a:spcAft>
              <a:buSzPts val="2134"/>
              <a:buChar char="■"/>
              <a:defRPr sz="2667"/>
            </a:lvl1pPr>
            <a:lvl2pPr indent="-343763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14"/>
              <a:buFont typeface="Times New Roman"/>
              <a:buChar char="○"/>
              <a:defRPr sz="2267"/>
            </a:lvl2pPr>
            <a:lvl3pPr indent="-333603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54"/>
              <a:buFont typeface="Tahoma"/>
              <a:buChar char="–"/>
              <a:defRPr sz="2067"/>
            </a:lvl3pPr>
            <a:lvl4pPr indent="-347154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67"/>
              <a:buFont typeface="Noto Sans Symbols"/>
              <a:buChar char="▪"/>
              <a:defRPr sz="1867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71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71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l Content Small">
  <p:cSld name="Dual Content Smal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2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72"/>
          <p:cNvSpPr txBox="1"/>
          <p:nvPr>
            <p:ph idx="1" type="body"/>
          </p:nvPr>
        </p:nvSpPr>
        <p:spPr>
          <a:xfrm>
            <a:off x="6103347" y="1083789"/>
            <a:ext cx="6035040" cy="54944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50520" lvl="0" marL="457200" algn="l">
              <a:spcBef>
                <a:spcPts val="1800"/>
              </a:spcBef>
              <a:spcAft>
                <a:spcPts val="0"/>
              </a:spcAft>
              <a:buSzPts val="1920"/>
              <a:buChar char="■"/>
              <a:defRPr sz="2400"/>
            </a:lvl1pPr>
            <a:lvl2pPr indent="-330200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Times New Roman"/>
              <a:buChar char="○"/>
              <a:defRPr sz="2000"/>
            </a:lvl2pPr>
            <a:lvl3pPr indent="-320039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440"/>
              <a:buFont typeface="Tahoma"/>
              <a:buChar char="–"/>
              <a:defRPr sz="1800"/>
            </a:lvl3pPr>
            <a:lvl4pPr indent="-330200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1600"/>
            </a:lvl4pPr>
            <a:lvl5pPr indent="-364045" lvl="4" marL="2286000" algn="l">
              <a:spcBef>
                <a:spcPts val="200"/>
              </a:spcBef>
              <a:spcAft>
                <a:spcPts val="0"/>
              </a:spcAft>
              <a:buSzPts val="2133"/>
              <a:buFont typeface="Arial"/>
              <a:buChar char="•"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72"/>
          <p:cNvSpPr txBox="1"/>
          <p:nvPr>
            <p:ph idx="2" type="body"/>
          </p:nvPr>
        </p:nvSpPr>
        <p:spPr>
          <a:xfrm>
            <a:off x="0" y="1083789"/>
            <a:ext cx="6035040" cy="54944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50520" lvl="0" marL="457200" algn="l">
              <a:spcBef>
                <a:spcPts val="1800"/>
              </a:spcBef>
              <a:spcAft>
                <a:spcPts val="0"/>
              </a:spcAft>
              <a:buSzPts val="1920"/>
              <a:buChar char="■"/>
              <a:defRPr sz="2400"/>
            </a:lvl1pPr>
            <a:lvl2pPr indent="-330200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Times New Roman"/>
              <a:buChar char="○"/>
              <a:defRPr sz="2000"/>
            </a:lvl2pPr>
            <a:lvl3pPr indent="-320039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440"/>
              <a:buFont typeface="Tahoma"/>
              <a:buChar char="–"/>
              <a:defRPr sz="1800"/>
            </a:lvl3pPr>
            <a:lvl4pPr indent="-330200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16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72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72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l Content xSmall">
  <p:cSld name="Dual Content xSmal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3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73"/>
          <p:cNvSpPr txBox="1"/>
          <p:nvPr>
            <p:ph idx="1" type="body"/>
          </p:nvPr>
        </p:nvSpPr>
        <p:spPr>
          <a:xfrm>
            <a:off x="2407" y="1083789"/>
            <a:ext cx="6035040" cy="54944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36956" lvl="0" marL="457200" algn="l">
              <a:spcBef>
                <a:spcPts val="1800"/>
              </a:spcBef>
              <a:spcAft>
                <a:spcPts val="0"/>
              </a:spcAft>
              <a:buSzPts val="1706"/>
              <a:buChar char="■"/>
              <a:defRPr sz="2133"/>
            </a:lvl1pPr>
            <a:lvl2pPr indent="-316636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86"/>
              <a:buFont typeface="Times New Roman"/>
              <a:buChar char="○"/>
              <a:defRPr sz="1733"/>
            </a:lvl2pPr>
            <a:lvl3pPr indent="-306476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26"/>
              <a:buFont typeface="Tahoma"/>
              <a:buChar char="–"/>
              <a:defRPr sz="1533"/>
            </a:lvl3pPr>
            <a:lvl4pPr indent="-313245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73"/>
          <p:cNvSpPr txBox="1"/>
          <p:nvPr>
            <p:ph idx="2" type="body"/>
          </p:nvPr>
        </p:nvSpPr>
        <p:spPr>
          <a:xfrm>
            <a:off x="6103347" y="1083789"/>
            <a:ext cx="6035040" cy="54944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36956" lvl="0" marL="457200" algn="l">
              <a:spcBef>
                <a:spcPts val="1800"/>
              </a:spcBef>
              <a:spcAft>
                <a:spcPts val="0"/>
              </a:spcAft>
              <a:buSzPts val="1706"/>
              <a:buChar char="■"/>
              <a:defRPr sz="2133"/>
            </a:lvl1pPr>
            <a:lvl2pPr indent="-316636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86"/>
              <a:buFont typeface="Times New Roman"/>
              <a:buChar char="○"/>
              <a:defRPr sz="1733"/>
            </a:lvl2pPr>
            <a:lvl3pPr indent="-306476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26"/>
              <a:buFont typeface="Tahoma"/>
              <a:buChar char="–"/>
              <a:defRPr sz="1533"/>
            </a:lvl3pPr>
            <a:lvl4pPr indent="-313245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73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73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l Content xxSmall">
  <p:cSld name="Dual Content xxSmal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4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74"/>
          <p:cNvSpPr txBox="1"/>
          <p:nvPr>
            <p:ph idx="1" type="body"/>
          </p:nvPr>
        </p:nvSpPr>
        <p:spPr>
          <a:xfrm>
            <a:off x="2407" y="1083789"/>
            <a:ext cx="6035040" cy="54944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23443" lvl="0" marL="457200" algn="l">
              <a:spcBef>
                <a:spcPts val="1800"/>
              </a:spcBef>
              <a:spcAft>
                <a:spcPts val="0"/>
              </a:spcAft>
              <a:buSzPts val="1494"/>
              <a:buChar char="■"/>
              <a:defRPr sz="1867"/>
            </a:lvl1pPr>
            <a:lvl2pPr indent="-303123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174"/>
              <a:buFont typeface="Times New Roman"/>
              <a:buChar char="○"/>
              <a:defRPr sz="1467"/>
            </a:lvl2pPr>
            <a:lvl3pPr indent="-296316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066"/>
              <a:buFont typeface="Tahoma"/>
              <a:buChar char="–"/>
              <a:defRPr sz="1333"/>
            </a:lvl3pPr>
            <a:lvl4pPr indent="-304800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00"/>
              <a:buFont typeface="Noto Sans Symbols"/>
              <a:buChar char="▪"/>
              <a:defRPr sz="12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74"/>
          <p:cNvSpPr txBox="1"/>
          <p:nvPr>
            <p:ph idx="2" type="body"/>
          </p:nvPr>
        </p:nvSpPr>
        <p:spPr>
          <a:xfrm>
            <a:off x="6103347" y="1083789"/>
            <a:ext cx="6035040" cy="54944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23443" lvl="0" marL="457200" algn="l">
              <a:spcBef>
                <a:spcPts val="1800"/>
              </a:spcBef>
              <a:spcAft>
                <a:spcPts val="0"/>
              </a:spcAft>
              <a:buSzPts val="1494"/>
              <a:buChar char="■"/>
              <a:defRPr sz="1867"/>
            </a:lvl1pPr>
            <a:lvl2pPr indent="-303123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174"/>
              <a:buFont typeface="Times New Roman"/>
              <a:buChar char="○"/>
              <a:defRPr sz="1467"/>
            </a:lvl2pPr>
            <a:lvl3pPr indent="-296316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066"/>
              <a:buFont typeface="Tahoma"/>
              <a:buChar char="–"/>
              <a:defRPr sz="1333"/>
            </a:lvl3pPr>
            <a:lvl4pPr indent="-304800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00"/>
              <a:buFont typeface="Noto Sans Symbols"/>
              <a:buChar char="▪"/>
              <a:defRPr sz="12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74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74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d Content Large">
  <p:cSld name="Quad Content Larg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5"/>
          <p:cNvSpPr txBox="1"/>
          <p:nvPr>
            <p:ph idx="1" type="body"/>
          </p:nvPr>
        </p:nvSpPr>
        <p:spPr>
          <a:xfrm>
            <a:off x="0" y="3895971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SzPts val="2134"/>
              <a:buChar char="■"/>
              <a:defRPr sz="2667"/>
            </a:lvl1pPr>
            <a:lvl2pPr indent="-343763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14"/>
              <a:buFont typeface="Times New Roman"/>
              <a:buChar char="○"/>
              <a:defRPr sz="2267"/>
            </a:lvl2pPr>
            <a:lvl3pPr indent="-333603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54"/>
              <a:buFont typeface="Tahoma"/>
              <a:buChar char="–"/>
              <a:defRPr sz="2067"/>
            </a:lvl3pPr>
            <a:lvl4pPr indent="-347154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67"/>
              <a:buFont typeface="Noto Sans Symbols"/>
              <a:buChar char="▪"/>
              <a:defRPr sz="1867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75"/>
          <p:cNvSpPr txBox="1"/>
          <p:nvPr>
            <p:ph idx="2" type="body"/>
          </p:nvPr>
        </p:nvSpPr>
        <p:spPr>
          <a:xfrm>
            <a:off x="6103716" y="3895971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SzPts val="2134"/>
              <a:buChar char="■"/>
              <a:defRPr sz="2667"/>
            </a:lvl1pPr>
            <a:lvl2pPr indent="-343763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14"/>
              <a:buFont typeface="Times New Roman"/>
              <a:buChar char="○"/>
              <a:defRPr sz="2267"/>
            </a:lvl2pPr>
            <a:lvl3pPr indent="-333603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54"/>
              <a:buFont typeface="Tahoma"/>
              <a:buChar char="–"/>
              <a:defRPr sz="2067"/>
            </a:lvl3pPr>
            <a:lvl4pPr indent="-347154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67"/>
              <a:buFont typeface="Noto Sans Symbols"/>
              <a:buChar char="▪"/>
              <a:defRPr sz="1867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75"/>
          <p:cNvSpPr txBox="1"/>
          <p:nvPr>
            <p:ph idx="3" type="body"/>
          </p:nvPr>
        </p:nvSpPr>
        <p:spPr>
          <a:xfrm>
            <a:off x="6103716" y="1083787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SzPts val="2134"/>
              <a:buChar char="■"/>
              <a:defRPr sz="2667"/>
            </a:lvl1pPr>
            <a:lvl2pPr indent="-343763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14"/>
              <a:buFont typeface="Times New Roman"/>
              <a:buChar char="○"/>
              <a:defRPr sz="2267"/>
            </a:lvl2pPr>
            <a:lvl3pPr indent="-333603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54"/>
              <a:buFont typeface="Tahoma"/>
              <a:buChar char="–"/>
              <a:defRPr sz="2067"/>
            </a:lvl3pPr>
            <a:lvl4pPr indent="-347154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67"/>
              <a:buFont typeface="Noto Sans Symbols"/>
              <a:buChar char="▪"/>
              <a:defRPr sz="1867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75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75"/>
          <p:cNvSpPr txBox="1"/>
          <p:nvPr>
            <p:ph idx="4" type="body"/>
          </p:nvPr>
        </p:nvSpPr>
        <p:spPr>
          <a:xfrm>
            <a:off x="0" y="1083787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SzPts val="2134"/>
              <a:buChar char="■"/>
              <a:defRPr sz="2667"/>
            </a:lvl1pPr>
            <a:lvl2pPr indent="-343763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14"/>
              <a:buFont typeface="Times New Roman"/>
              <a:buChar char="○"/>
              <a:defRPr sz="2267"/>
            </a:lvl2pPr>
            <a:lvl3pPr indent="-333603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54"/>
              <a:buFont typeface="Tahoma"/>
              <a:buChar char="–"/>
              <a:defRPr sz="2067"/>
            </a:lvl3pPr>
            <a:lvl4pPr indent="-347154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867"/>
              <a:buFont typeface="Noto Sans Symbols"/>
              <a:buChar char="▪"/>
              <a:defRPr sz="1867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75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75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d Content Medium">
  <p:cSld name="Quad Content Mediu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6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76"/>
          <p:cNvSpPr txBox="1"/>
          <p:nvPr>
            <p:ph idx="1" type="body"/>
          </p:nvPr>
        </p:nvSpPr>
        <p:spPr>
          <a:xfrm>
            <a:off x="0" y="3895971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50520" lvl="0" marL="457200" algn="l">
              <a:spcBef>
                <a:spcPts val="200"/>
              </a:spcBef>
              <a:spcAft>
                <a:spcPts val="0"/>
              </a:spcAft>
              <a:buSzPts val="1920"/>
              <a:buChar char="■"/>
              <a:defRPr sz="2400"/>
            </a:lvl1pPr>
            <a:lvl2pPr indent="-330200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Times New Roman"/>
              <a:buChar char="○"/>
              <a:defRPr sz="2000"/>
            </a:lvl2pPr>
            <a:lvl3pPr indent="-320039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440"/>
              <a:buFont typeface="Tahoma"/>
              <a:buChar char="–"/>
              <a:defRPr sz="1800"/>
            </a:lvl3pPr>
            <a:lvl4pPr indent="-330200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16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76"/>
          <p:cNvSpPr txBox="1"/>
          <p:nvPr>
            <p:ph idx="2" type="body"/>
          </p:nvPr>
        </p:nvSpPr>
        <p:spPr>
          <a:xfrm>
            <a:off x="6103716" y="1083787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50520" lvl="0" marL="457200" algn="l">
              <a:spcBef>
                <a:spcPts val="200"/>
              </a:spcBef>
              <a:spcAft>
                <a:spcPts val="0"/>
              </a:spcAft>
              <a:buSzPts val="1920"/>
              <a:buChar char="■"/>
              <a:defRPr sz="2400"/>
            </a:lvl1pPr>
            <a:lvl2pPr indent="-330200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Times New Roman"/>
              <a:buChar char="○"/>
              <a:defRPr sz="2000"/>
            </a:lvl2pPr>
            <a:lvl3pPr indent="-320039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440"/>
              <a:buFont typeface="Tahoma"/>
              <a:buChar char="–"/>
              <a:defRPr sz="1800"/>
            </a:lvl3pPr>
            <a:lvl4pPr indent="-330200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16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76"/>
          <p:cNvSpPr txBox="1"/>
          <p:nvPr>
            <p:ph idx="3" type="body"/>
          </p:nvPr>
        </p:nvSpPr>
        <p:spPr>
          <a:xfrm>
            <a:off x="0" y="1083787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50520" lvl="0" marL="457200" algn="l">
              <a:spcBef>
                <a:spcPts val="200"/>
              </a:spcBef>
              <a:spcAft>
                <a:spcPts val="0"/>
              </a:spcAft>
              <a:buSzPts val="1920"/>
              <a:buChar char="■"/>
              <a:defRPr sz="2400"/>
            </a:lvl1pPr>
            <a:lvl2pPr indent="-330200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Times New Roman"/>
              <a:buChar char="○"/>
              <a:defRPr sz="2000"/>
            </a:lvl2pPr>
            <a:lvl3pPr indent="-320039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440"/>
              <a:buFont typeface="Tahoma"/>
              <a:buChar char="–"/>
              <a:defRPr sz="1800"/>
            </a:lvl3pPr>
            <a:lvl4pPr indent="-330200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16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76"/>
          <p:cNvSpPr txBox="1"/>
          <p:nvPr>
            <p:ph idx="4" type="body"/>
          </p:nvPr>
        </p:nvSpPr>
        <p:spPr>
          <a:xfrm>
            <a:off x="6103716" y="3895971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50520" lvl="0" marL="457200" algn="l">
              <a:spcBef>
                <a:spcPts val="200"/>
              </a:spcBef>
              <a:spcAft>
                <a:spcPts val="0"/>
              </a:spcAft>
              <a:buSzPts val="1920"/>
              <a:buChar char="■"/>
              <a:defRPr sz="2400"/>
            </a:lvl1pPr>
            <a:lvl2pPr indent="-330200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Times New Roman"/>
              <a:buChar char="○"/>
              <a:defRPr sz="2000"/>
            </a:lvl2pPr>
            <a:lvl3pPr indent="-320039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440"/>
              <a:buFont typeface="Tahoma"/>
              <a:buChar char="–"/>
              <a:defRPr sz="1800"/>
            </a:lvl3pPr>
            <a:lvl4pPr indent="-330200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16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76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76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ing-End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d Content Small">
  <p:cSld name="Quad Content Smal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77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77"/>
          <p:cNvSpPr txBox="1"/>
          <p:nvPr>
            <p:ph idx="1" type="body"/>
          </p:nvPr>
        </p:nvSpPr>
        <p:spPr>
          <a:xfrm>
            <a:off x="0" y="3895971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36956" lvl="0" marL="457200" algn="l">
              <a:spcBef>
                <a:spcPts val="200"/>
              </a:spcBef>
              <a:spcAft>
                <a:spcPts val="0"/>
              </a:spcAft>
              <a:buSzPts val="1706"/>
              <a:buChar char="■"/>
              <a:defRPr sz="2133"/>
            </a:lvl1pPr>
            <a:lvl2pPr indent="-316636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86"/>
              <a:buFont typeface="Times New Roman"/>
              <a:buChar char="○"/>
              <a:defRPr sz="1733"/>
            </a:lvl2pPr>
            <a:lvl3pPr indent="-306476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26"/>
              <a:buFont typeface="Tahoma"/>
              <a:buChar char="–"/>
              <a:defRPr sz="1533"/>
            </a:lvl3pPr>
            <a:lvl4pPr indent="-313245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77"/>
          <p:cNvSpPr txBox="1"/>
          <p:nvPr>
            <p:ph idx="2" type="body"/>
          </p:nvPr>
        </p:nvSpPr>
        <p:spPr>
          <a:xfrm>
            <a:off x="6103716" y="1083787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36956" lvl="0" marL="457200" algn="l">
              <a:spcBef>
                <a:spcPts val="200"/>
              </a:spcBef>
              <a:spcAft>
                <a:spcPts val="0"/>
              </a:spcAft>
              <a:buSzPts val="1706"/>
              <a:buChar char="■"/>
              <a:defRPr sz="2133"/>
            </a:lvl1pPr>
            <a:lvl2pPr indent="-316636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86"/>
              <a:buFont typeface="Times New Roman"/>
              <a:buChar char="○"/>
              <a:defRPr sz="1733"/>
            </a:lvl2pPr>
            <a:lvl3pPr indent="-306476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26"/>
              <a:buFont typeface="Tahoma"/>
              <a:buChar char="–"/>
              <a:defRPr sz="1533"/>
            </a:lvl3pPr>
            <a:lvl4pPr indent="-313245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77"/>
          <p:cNvSpPr txBox="1"/>
          <p:nvPr>
            <p:ph idx="3" type="body"/>
          </p:nvPr>
        </p:nvSpPr>
        <p:spPr>
          <a:xfrm>
            <a:off x="0" y="1083787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36956" lvl="0" marL="457200" algn="l">
              <a:spcBef>
                <a:spcPts val="200"/>
              </a:spcBef>
              <a:spcAft>
                <a:spcPts val="0"/>
              </a:spcAft>
              <a:buSzPts val="1706"/>
              <a:buChar char="■"/>
              <a:defRPr sz="2133"/>
            </a:lvl1pPr>
            <a:lvl2pPr indent="-316636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86"/>
              <a:buFont typeface="Times New Roman"/>
              <a:buChar char="○"/>
              <a:defRPr sz="1733"/>
            </a:lvl2pPr>
            <a:lvl3pPr indent="-306476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26"/>
              <a:buFont typeface="Tahoma"/>
              <a:buChar char="–"/>
              <a:defRPr sz="1533"/>
            </a:lvl3pPr>
            <a:lvl4pPr indent="-313245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77"/>
          <p:cNvSpPr txBox="1"/>
          <p:nvPr>
            <p:ph idx="4" type="body"/>
          </p:nvPr>
        </p:nvSpPr>
        <p:spPr>
          <a:xfrm>
            <a:off x="6103716" y="3895971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36956" lvl="0" marL="457200" algn="l">
              <a:spcBef>
                <a:spcPts val="200"/>
              </a:spcBef>
              <a:spcAft>
                <a:spcPts val="0"/>
              </a:spcAft>
              <a:buSzPts val="1706"/>
              <a:buChar char="■"/>
              <a:defRPr sz="2133"/>
            </a:lvl1pPr>
            <a:lvl2pPr indent="-316636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86"/>
              <a:buFont typeface="Times New Roman"/>
              <a:buChar char="○"/>
              <a:defRPr sz="1733"/>
            </a:lvl2pPr>
            <a:lvl3pPr indent="-306476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26"/>
              <a:buFont typeface="Tahoma"/>
              <a:buChar char="–"/>
              <a:defRPr sz="1533"/>
            </a:lvl3pPr>
            <a:lvl4pPr indent="-313245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77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77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ad Content xSmall">
  <p:cSld name="Quad Content xSmal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8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78"/>
          <p:cNvSpPr txBox="1"/>
          <p:nvPr>
            <p:ph idx="1" type="body"/>
          </p:nvPr>
        </p:nvSpPr>
        <p:spPr>
          <a:xfrm>
            <a:off x="0" y="3895971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182875" wrap="square" tIns="0">
            <a:normAutofit/>
          </a:bodyPr>
          <a:lstStyle>
            <a:lvl1pPr indent="-323443" lvl="0" marL="457200" algn="l">
              <a:spcBef>
                <a:spcPts val="200"/>
              </a:spcBef>
              <a:spcAft>
                <a:spcPts val="0"/>
              </a:spcAft>
              <a:buSzPts val="1494"/>
              <a:buChar char="■"/>
              <a:defRPr sz="1867"/>
            </a:lvl1pPr>
            <a:lvl2pPr indent="-309880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80"/>
              <a:buFont typeface="Times New Roman"/>
              <a:buChar char="○"/>
              <a:defRPr sz="1600"/>
            </a:lvl2pPr>
            <a:lvl3pPr indent="-303123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174"/>
              <a:buFont typeface="Tahoma"/>
              <a:buChar char="–"/>
              <a:defRPr sz="1467"/>
            </a:lvl3pPr>
            <a:lvl4pPr indent="-313245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78"/>
          <p:cNvSpPr txBox="1"/>
          <p:nvPr>
            <p:ph idx="2" type="body"/>
          </p:nvPr>
        </p:nvSpPr>
        <p:spPr>
          <a:xfrm>
            <a:off x="6103716" y="1083787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182875" wrap="square" tIns="0">
            <a:normAutofit/>
          </a:bodyPr>
          <a:lstStyle>
            <a:lvl1pPr indent="-323443" lvl="0" marL="457200" algn="l">
              <a:spcBef>
                <a:spcPts val="200"/>
              </a:spcBef>
              <a:spcAft>
                <a:spcPts val="0"/>
              </a:spcAft>
              <a:buSzPts val="1494"/>
              <a:buChar char="■"/>
              <a:defRPr sz="1867"/>
            </a:lvl1pPr>
            <a:lvl2pPr indent="-309880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80"/>
              <a:buFont typeface="Times New Roman"/>
              <a:buChar char="○"/>
              <a:defRPr sz="1600"/>
            </a:lvl2pPr>
            <a:lvl3pPr indent="-303123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174"/>
              <a:buFont typeface="Tahoma"/>
              <a:buChar char="–"/>
              <a:defRPr sz="1467"/>
            </a:lvl3pPr>
            <a:lvl4pPr indent="-313245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78"/>
          <p:cNvSpPr txBox="1"/>
          <p:nvPr>
            <p:ph idx="3" type="body"/>
          </p:nvPr>
        </p:nvSpPr>
        <p:spPr>
          <a:xfrm>
            <a:off x="0" y="1083787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182875" wrap="square" tIns="0">
            <a:normAutofit/>
          </a:bodyPr>
          <a:lstStyle>
            <a:lvl1pPr indent="-323443" lvl="0" marL="457200" algn="l">
              <a:spcBef>
                <a:spcPts val="200"/>
              </a:spcBef>
              <a:spcAft>
                <a:spcPts val="0"/>
              </a:spcAft>
              <a:buSzPts val="1494"/>
              <a:buChar char="■"/>
              <a:defRPr sz="1867"/>
            </a:lvl1pPr>
            <a:lvl2pPr indent="-309880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80"/>
              <a:buFont typeface="Times New Roman"/>
              <a:buChar char="○"/>
              <a:defRPr sz="1600"/>
            </a:lvl2pPr>
            <a:lvl3pPr indent="-303123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174"/>
              <a:buFont typeface="Tahoma"/>
              <a:buChar char="–"/>
              <a:defRPr sz="1467"/>
            </a:lvl3pPr>
            <a:lvl4pPr indent="-313245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78"/>
          <p:cNvSpPr txBox="1"/>
          <p:nvPr>
            <p:ph idx="4" type="body"/>
          </p:nvPr>
        </p:nvSpPr>
        <p:spPr>
          <a:xfrm>
            <a:off x="6103716" y="3895971"/>
            <a:ext cx="6035040" cy="2682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182875" wrap="square" tIns="0">
            <a:normAutofit/>
          </a:bodyPr>
          <a:lstStyle>
            <a:lvl1pPr indent="-323443" lvl="0" marL="457200" algn="l">
              <a:spcBef>
                <a:spcPts val="200"/>
              </a:spcBef>
              <a:spcAft>
                <a:spcPts val="0"/>
              </a:spcAft>
              <a:buSzPts val="1494"/>
              <a:buChar char="■"/>
              <a:defRPr sz="1867"/>
            </a:lvl1pPr>
            <a:lvl2pPr indent="-309880" lvl="1" marL="9144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280"/>
              <a:buFont typeface="Times New Roman"/>
              <a:buChar char="○"/>
              <a:defRPr sz="1600"/>
            </a:lvl2pPr>
            <a:lvl3pPr indent="-303123" lvl="2" marL="13716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174"/>
              <a:buFont typeface="Tahoma"/>
              <a:buChar char="–"/>
              <a:defRPr sz="1467"/>
            </a:lvl3pPr>
            <a:lvl4pPr indent="-313245" lvl="3" marL="1828800" algn="l">
              <a:spcBef>
                <a:spcPts val="20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9"/>
          <p:cNvSpPr txBox="1"/>
          <p:nvPr>
            <p:ph type="title"/>
          </p:nvPr>
        </p:nvSpPr>
        <p:spPr>
          <a:xfrm>
            <a:off x="0" y="2616203"/>
            <a:ext cx="12192000" cy="1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48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79"/>
          <p:cNvSpPr txBox="1"/>
          <p:nvPr>
            <p:ph idx="1" type="body"/>
          </p:nvPr>
        </p:nvSpPr>
        <p:spPr>
          <a:xfrm>
            <a:off x="0" y="2171703"/>
            <a:ext cx="12149667" cy="44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indent="-228600" lvl="0" marL="457200" algn="ctr">
              <a:spcBef>
                <a:spcPts val="200"/>
              </a:spcBef>
              <a:spcAft>
                <a:spcPts val="0"/>
              </a:spcAft>
              <a:buSzPts val="1680"/>
              <a:buNone/>
              <a:defRPr sz="21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indent="-228600" lvl="4" marL="2286000" algn="l">
              <a:spcBef>
                <a:spcPts val="570"/>
              </a:spcBef>
              <a:spcAft>
                <a:spcPts val="0"/>
              </a:spcAft>
              <a:buSzPts val="1900"/>
              <a:buNone/>
              <a:defRPr sz="1900"/>
            </a:lvl5pPr>
            <a:lvl6pPr indent="-228600" lvl="5" marL="2743200" algn="l">
              <a:spcBef>
                <a:spcPts val="570"/>
              </a:spcBef>
              <a:spcAft>
                <a:spcPts val="0"/>
              </a:spcAft>
              <a:buSzPts val="1900"/>
              <a:buNone/>
              <a:defRPr sz="1900"/>
            </a:lvl6pPr>
            <a:lvl7pPr indent="-228600" lvl="6" marL="3200400" algn="l">
              <a:spcBef>
                <a:spcPts val="570"/>
              </a:spcBef>
              <a:spcAft>
                <a:spcPts val="0"/>
              </a:spcAft>
              <a:buSzPts val="1900"/>
              <a:buNone/>
              <a:defRPr sz="1900"/>
            </a:lvl7pPr>
            <a:lvl8pPr indent="-228600" lvl="7" marL="3657600" algn="l">
              <a:spcBef>
                <a:spcPts val="570"/>
              </a:spcBef>
              <a:spcAft>
                <a:spcPts val="0"/>
              </a:spcAft>
              <a:buSzPts val="1900"/>
              <a:buNone/>
              <a:defRPr sz="1900"/>
            </a:lvl8pPr>
            <a:lvl9pPr indent="-228600" lvl="8" marL="4114800" algn="l">
              <a:spcBef>
                <a:spcPts val="57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ox Large">
  <p:cSld name="Four Box Larg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80"/>
          <p:cNvSpPr txBox="1"/>
          <p:nvPr>
            <p:ph idx="1" type="body"/>
          </p:nvPr>
        </p:nvSpPr>
        <p:spPr>
          <a:xfrm>
            <a:off x="97723" y="3818453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134"/>
              <a:buChar char="■"/>
              <a:defRPr sz="2667">
                <a:solidFill>
                  <a:schemeClr val="lt1"/>
                </a:solidFill>
              </a:defRPr>
            </a:lvl1pPr>
            <a:lvl2pPr indent="-343763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4"/>
              <a:buFont typeface="Courier New"/>
              <a:buChar char="o"/>
              <a:defRPr sz="2267">
                <a:solidFill>
                  <a:schemeClr val="lt1"/>
                </a:solidFill>
              </a:defRPr>
            </a:lvl2pPr>
            <a:lvl3pPr indent="-33360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54"/>
              <a:buChar char="–"/>
              <a:defRPr sz="2067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80"/>
          <p:cNvSpPr txBox="1"/>
          <p:nvPr>
            <p:ph idx="2" type="body"/>
          </p:nvPr>
        </p:nvSpPr>
        <p:spPr>
          <a:xfrm>
            <a:off x="6199049" y="3818453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134"/>
              <a:buChar char="■"/>
              <a:defRPr sz="2667">
                <a:solidFill>
                  <a:schemeClr val="lt1"/>
                </a:solidFill>
              </a:defRPr>
            </a:lvl1pPr>
            <a:lvl2pPr indent="-343763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4"/>
              <a:buFont typeface="Courier New"/>
              <a:buChar char="o"/>
              <a:defRPr sz="2267">
                <a:solidFill>
                  <a:schemeClr val="lt1"/>
                </a:solidFill>
              </a:defRPr>
            </a:lvl2pPr>
            <a:lvl3pPr indent="-33360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54"/>
              <a:buChar char="–"/>
              <a:defRPr sz="2067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80"/>
          <p:cNvSpPr txBox="1"/>
          <p:nvPr>
            <p:ph idx="3" type="body"/>
          </p:nvPr>
        </p:nvSpPr>
        <p:spPr>
          <a:xfrm>
            <a:off x="6199049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134"/>
              <a:buChar char="■"/>
              <a:defRPr sz="2667">
                <a:solidFill>
                  <a:schemeClr val="lt1"/>
                </a:solidFill>
              </a:defRPr>
            </a:lvl1pPr>
            <a:lvl2pPr indent="-343763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4"/>
              <a:buFont typeface="Courier New"/>
              <a:buChar char="o"/>
              <a:defRPr sz="2267">
                <a:solidFill>
                  <a:schemeClr val="lt1"/>
                </a:solidFill>
              </a:defRPr>
            </a:lvl2pPr>
            <a:lvl3pPr indent="-33360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54"/>
              <a:buChar char="–"/>
              <a:defRPr sz="2067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80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80"/>
          <p:cNvSpPr txBox="1"/>
          <p:nvPr>
            <p:ph idx="4" type="body"/>
          </p:nvPr>
        </p:nvSpPr>
        <p:spPr>
          <a:xfrm>
            <a:off x="97723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134"/>
              <a:buChar char="■"/>
              <a:defRPr sz="2667">
                <a:solidFill>
                  <a:schemeClr val="lt1"/>
                </a:solidFill>
              </a:defRPr>
            </a:lvl1pPr>
            <a:lvl2pPr indent="-343763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4"/>
              <a:buFont typeface="Courier New"/>
              <a:buChar char="o"/>
              <a:defRPr sz="2267">
                <a:solidFill>
                  <a:schemeClr val="lt1"/>
                </a:solidFill>
              </a:defRPr>
            </a:lvl2pPr>
            <a:lvl3pPr indent="-33360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54"/>
              <a:buChar char="–"/>
              <a:defRPr sz="2067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80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80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ox Medium">
  <p:cSld name="Four Box Mediu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1"/>
          <p:cNvSpPr txBox="1"/>
          <p:nvPr>
            <p:ph idx="1" type="body"/>
          </p:nvPr>
        </p:nvSpPr>
        <p:spPr>
          <a:xfrm>
            <a:off x="97723" y="3818453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50520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920"/>
              <a:buChar char="■"/>
              <a:defRPr sz="2400">
                <a:solidFill>
                  <a:schemeClr val="lt1"/>
                </a:solidFill>
              </a:defRPr>
            </a:lvl1pPr>
            <a:lvl2pPr indent="-33020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  <a:defRPr sz="2000">
                <a:solidFill>
                  <a:schemeClr val="lt1"/>
                </a:solidFill>
              </a:defRPr>
            </a:lvl2pPr>
            <a:lvl3pPr indent="-320039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Char char="–"/>
              <a:defRPr sz="1800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81"/>
          <p:cNvSpPr txBox="1"/>
          <p:nvPr>
            <p:ph idx="2" type="body"/>
          </p:nvPr>
        </p:nvSpPr>
        <p:spPr>
          <a:xfrm>
            <a:off x="6199049" y="3818453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50520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920"/>
              <a:buChar char="■"/>
              <a:defRPr sz="2400">
                <a:solidFill>
                  <a:schemeClr val="lt1"/>
                </a:solidFill>
              </a:defRPr>
            </a:lvl1pPr>
            <a:lvl2pPr indent="-33020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  <a:defRPr sz="2000">
                <a:solidFill>
                  <a:schemeClr val="lt1"/>
                </a:solidFill>
              </a:defRPr>
            </a:lvl2pPr>
            <a:lvl3pPr indent="-320039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Char char="–"/>
              <a:defRPr sz="1800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81"/>
          <p:cNvSpPr txBox="1"/>
          <p:nvPr>
            <p:ph idx="3" type="body"/>
          </p:nvPr>
        </p:nvSpPr>
        <p:spPr>
          <a:xfrm>
            <a:off x="6199049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50520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920"/>
              <a:buChar char="■"/>
              <a:defRPr sz="2400">
                <a:solidFill>
                  <a:schemeClr val="lt1"/>
                </a:solidFill>
              </a:defRPr>
            </a:lvl1pPr>
            <a:lvl2pPr indent="-33020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  <a:defRPr sz="2000">
                <a:solidFill>
                  <a:schemeClr val="lt1"/>
                </a:solidFill>
              </a:defRPr>
            </a:lvl2pPr>
            <a:lvl3pPr indent="-320039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Char char="–"/>
              <a:defRPr sz="1800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81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81"/>
          <p:cNvSpPr txBox="1"/>
          <p:nvPr>
            <p:ph idx="4" type="body"/>
          </p:nvPr>
        </p:nvSpPr>
        <p:spPr>
          <a:xfrm>
            <a:off x="97723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50520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920"/>
              <a:buChar char="■"/>
              <a:defRPr sz="2400">
                <a:solidFill>
                  <a:schemeClr val="lt1"/>
                </a:solidFill>
              </a:defRPr>
            </a:lvl1pPr>
            <a:lvl2pPr indent="-33020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  <a:defRPr sz="2000">
                <a:solidFill>
                  <a:schemeClr val="lt1"/>
                </a:solidFill>
              </a:defRPr>
            </a:lvl2pPr>
            <a:lvl3pPr indent="-320039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Char char="–"/>
              <a:defRPr sz="1800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81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81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ox Small">
  <p:cSld name="Four Box Smal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82"/>
          <p:cNvSpPr txBox="1"/>
          <p:nvPr>
            <p:ph idx="1" type="body"/>
          </p:nvPr>
        </p:nvSpPr>
        <p:spPr>
          <a:xfrm>
            <a:off x="97723" y="3818453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36956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706"/>
              <a:buChar char="■"/>
              <a:defRPr sz="2133">
                <a:solidFill>
                  <a:schemeClr val="lt1"/>
                </a:solidFill>
              </a:defRPr>
            </a:lvl1pPr>
            <a:lvl2pPr indent="-316636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86"/>
              <a:buFont typeface="Courier New"/>
              <a:buChar char="o"/>
              <a:defRPr sz="1733">
                <a:solidFill>
                  <a:schemeClr val="lt1"/>
                </a:solidFill>
              </a:defRPr>
            </a:lvl2pPr>
            <a:lvl3pPr indent="-306476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26"/>
              <a:buChar char="–"/>
              <a:defRPr sz="1533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82"/>
          <p:cNvSpPr txBox="1"/>
          <p:nvPr>
            <p:ph idx="2" type="body"/>
          </p:nvPr>
        </p:nvSpPr>
        <p:spPr>
          <a:xfrm>
            <a:off x="6199049" y="3818453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36956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706"/>
              <a:buChar char="■"/>
              <a:defRPr sz="2133">
                <a:solidFill>
                  <a:schemeClr val="lt1"/>
                </a:solidFill>
              </a:defRPr>
            </a:lvl1pPr>
            <a:lvl2pPr indent="-316636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86"/>
              <a:buFont typeface="Courier New"/>
              <a:buChar char="o"/>
              <a:defRPr sz="1733">
                <a:solidFill>
                  <a:schemeClr val="lt1"/>
                </a:solidFill>
              </a:defRPr>
            </a:lvl2pPr>
            <a:lvl3pPr indent="-306476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26"/>
              <a:buChar char="–"/>
              <a:defRPr sz="1533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82"/>
          <p:cNvSpPr txBox="1"/>
          <p:nvPr>
            <p:ph idx="3" type="body"/>
          </p:nvPr>
        </p:nvSpPr>
        <p:spPr>
          <a:xfrm>
            <a:off x="6199049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36956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706"/>
              <a:buChar char="■"/>
              <a:defRPr sz="2133">
                <a:solidFill>
                  <a:schemeClr val="lt1"/>
                </a:solidFill>
              </a:defRPr>
            </a:lvl1pPr>
            <a:lvl2pPr indent="-316636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86"/>
              <a:buFont typeface="Courier New"/>
              <a:buChar char="o"/>
              <a:defRPr sz="1733">
                <a:solidFill>
                  <a:schemeClr val="lt1"/>
                </a:solidFill>
              </a:defRPr>
            </a:lvl2pPr>
            <a:lvl3pPr indent="-306476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26"/>
              <a:buChar char="–"/>
              <a:defRPr sz="1533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82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82"/>
          <p:cNvSpPr txBox="1"/>
          <p:nvPr>
            <p:ph idx="4" type="body"/>
          </p:nvPr>
        </p:nvSpPr>
        <p:spPr>
          <a:xfrm>
            <a:off x="97723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36956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706"/>
              <a:buChar char="■"/>
              <a:defRPr sz="2133">
                <a:solidFill>
                  <a:schemeClr val="lt1"/>
                </a:solidFill>
              </a:defRPr>
            </a:lvl1pPr>
            <a:lvl2pPr indent="-316636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86"/>
              <a:buFont typeface="Courier New"/>
              <a:buChar char="o"/>
              <a:defRPr sz="1733">
                <a:solidFill>
                  <a:schemeClr val="lt1"/>
                </a:solidFill>
              </a:defRPr>
            </a:lvl2pPr>
            <a:lvl3pPr indent="-306476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26"/>
              <a:buChar char="–"/>
              <a:defRPr sz="1533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82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82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ox xSmall">
  <p:cSld name="Four Box xSmal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3"/>
          <p:cNvSpPr txBox="1"/>
          <p:nvPr>
            <p:ph idx="1" type="body"/>
          </p:nvPr>
        </p:nvSpPr>
        <p:spPr>
          <a:xfrm>
            <a:off x="97723" y="3818453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2344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494"/>
              <a:buChar char="■"/>
              <a:defRPr sz="1867">
                <a:solidFill>
                  <a:schemeClr val="lt1"/>
                </a:solidFill>
              </a:defRPr>
            </a:lvl1pPr>
            <a:lvl2pPr indent="-30988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Courier New"/>
              <a:buChar char="o"/>
              <a:defRPr sz="1600">
                <a:solidFill>
                  <a:schemeClr val="lt1"/>
                </a:solidFill>
              </a:defRPr>
            </a:lvl2pPr>
            <a:lvl3pPr indent="-30312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74"/>
              <a:buChar char="–"/>
              <a:defRPr sz="1467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83"/>
          <p:cNvSpPr txBox="1"/>
          <p:nvPr>
            <p:ph idx="2" type="body"/>
          </p:nvPr>
        </p:nvSpPr>
        <p:spPr>
          <a:xfrm>
            <a:off x="6199049" y="3818453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2344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494"/>
              <a:buChar char="■"/>
              <a:defRPr sz="1867">
                <a:solidFill>
                  <a:schemeClr val="lt1"/>
                </a:solidFill>
              </a:defRPr>
            </a:lvl1pPr>
            <a:lvl2pPr indent="-30988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Courier New"/>
              <a:buChar char="o"/>
              <a:defRPr sz="1600">
                <a:solidFill>
                  <a:schemeClr val="lt1"/>
                </a:solidFill>
              </a:defRPr>
            </a:lvl2pPr>
            <a:lvl3pPr indent="-30312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74"/>
              <a:buChar char="–"/>
              <a:defRPr sz="1467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83"/>
          <p:cNvSpPr txBox="1"/>
          <p:nvPr>
            <p:ph idx="3" type="body"/>
          </p:nvPr>
        </p:nvSpPr>
        <p:spPr>
          <a:xfrm>
            <a:off x="6199049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2344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494"/>
              <a:buChar char="■"/>
              <a:defRPr sz="1867">
                <a:solidFill>
                  <a:schemeClr val="lt1"/>
                </a:solidFill>
              </a:defRPr>
            </a:lvl1pPr>
            <a:lvl2pPr indent="-30988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Courier New"/>
              <a:buChar char="o"/>
              <a:defRPr sz="1600">
                <a:solidFill>
                  <a:schemeClr val="lt1"/>
                </a:solidFill>
              </a:defRPr>
            </a:lvl2pPr>
            <a:lvl3pPr indent="-30312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74"/>
              <a:buChar char="–"/>
              <a:defRPr sz="1467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83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83"/>
          <p:cNvSpPr txBox="1"/>
          <p:nvPr>
            <p:ph idx="4" type="body"/>
          </p:nvPr>
        </p:nvSpPr>
        <p:spPr>
          <a:xfrm>
            <a:off x="97723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2344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494"/>
              <a:buChar char="■"/>
              <a:defRPr sz="1867">
                <a:solidFill>
                  <a:schemeClr val="lt1"/>
                </a:solidFill>
              </a:defRPr>
            </a:lvl1pPr>
            <a:lvl2pPr indent="-30988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Courier New"/>
              <a:buChar char="o"/>
              <a:defRPr sz="1600">
                <a:solidFill>
                  <a:schemeClr val="lt1"/>
                </a:solidFill>
              </a:defRPr>
            </a:lvl2pPr>
            <a:lvl3pPr indent="-30312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74"/>
              <a:buChar char="–"/>
              <a:defRPr sz="1467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83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83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ox Large">
  <p:cSld name="Three Box Larg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4"/>
          <p:cNvSpPr txBox="1"/>
          <p:nvPr>
            <p:ph idx="1" type="body"/>
          </p:nvPr>
        </p:nvSpPr>
        <p:spPr>
          <a:xfrm>
            <a:off x="97723" y="3872640"/>
            <a:ext cx="11984736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134"/>
              <a:buChar char="■"/>
              <a:defRPr sz="2667">
                <a:solidFill>
                  <a:schemeClr val="lt1"/>
                </a:solidFill>
              </a:defRPr>
            </a:lvl1pPr>
            <a:lvl2pPr indent="-343763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4"/>
              <a:buFont typeface="Courier New"/>
              <a:buChar char="o"/>
              <a:defRPr sz="2267">
                <a:solidFill>
                  <a:schemeClr val="lt1"/>
                </a:solidFill>
              </a:defRPr>
            </a:lvl2pPr>
            <a:lvl3pPr indent="-33360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54"/>
              <a:buChar char="–"/>
              <a:defRPr sz="2067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84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84"/>
          <p:cNvSpPr txBox="1"/>
          <p:nvPr>
            <p:ph idx="2" type="body"/>
          </p:nvPr>
        </p:nvSpPr>
        <p:spPr>
          <a:xfrm>
            <a:off x="6199049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134"/>
              <a:buChar char="■"/>
              <a:defRPr sz="2667">
                <a:solidFill>
                  <a:schemeClr val="lt1"/>
                </a:solidFill>
              </a:defRPr>
            </a:lvl1pPr>
            <a:lvl2pPr indent="-343763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4"/>
              <a:buFont typeface="Courier New"/>
              <a:buChar char="o"/>
              <a:defRPr sz="2267">
                <a:solidFill>
                  <a:schemeClr val="lt1"/>
                </a:solidFill>
              </a:defRPr>
            </a:lvl2pPr>
            <a:lvl3pPr indent="-33360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54"/>
              <a:buChar char="–"/>
              <a:defRPr sz="2067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84"/>
          <p:cNvSpPr txBox="1"/>
          <p:nvPr>
            <p:ph idx="3" type="body"/>
          </p:nvPr>
        </p:nvSpPr>
        <p:spPr>
          <a:xfrm>
            <a:off x="97723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2134"/>
              <a:buChar char="■"/>
              <a:defRPr sz="2667">
                <a:solidFill>
                  <a:schemeClr val="lt1"/>
                </a:solidFill>
              </a:defRPr>
            </a:lvl1pPr>
            <a:lvl2pPr indent="-343763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14"/>
              <a:buFont typeface="Courier New"/>
              <a:buChar char="o"/>
              <a:defRPr sz="2267">
                <a:solidFill>
                  <a:schemeClr val="lt1"/>
                </a:solidFill>
              </a:defRPr>
            </a:lvl2pPr>
            <a:lvl3pPr indent="-33360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54"/>
              <a:buChar char="–"/>
              <a:defRPr sz="2067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84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84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ox Medium">
  <p:cSld name="Three Box Mediu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5"/>
          <p:cNvSpPr txBox="1"/>
          <p:nvPr>
            <p:ph idx="1" type="body"/>
          </p:nvPr>
        </p:nvSpPr>
        <p:spPr>
          <a:xfrm>
            <a:off x="97723" y="3872640"/>
            <a:ext cx="11984736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50520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920"/>
              <a:buChar char="■"/>
              <a:defRPr sz="2400">
                <a:solidFill>
                  <a:schemeClr val="lt1"/>
                </a:solidFill>
              </a:defRPr>
            </a:lvl1pPr>
            <a:lvl2pPr indent="-33020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  <a:defRPr sz="2000">
                <a:solidFill>
                  <a:schemeClr val="lt1"/>
                </a:solidFill>
              </a:defRPr>
            </a:lvl2pPr>
            <a:lvl3pPr indent="-320039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Char char="–"/>
              <a:defRPr sz="1800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85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85"/>
          <p:cNvSpPr txBox="1"/>
          <p:nvPr>
            <p:ph idx="2" type="body"/>
          </p:nvPr>
        </p:nvSpPr>
        <p:spPr>
          <a:xfrm>
            <a:off x="6199049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50520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920"/>
              <a:buChar char="■"/>
              <a:defRPr sz="2400">
                <a:solidFill>
                  <a:schemeClr val="lt1"/>
                </a:solidFill>
              </a:defRPr>
            </a:lvl1pPr>
            <a:lvl2pPr indent="-33020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  <a:defRPr sz="2000">
                <a:solidFill>
                  <a:schemeClr val="lt1"/>
                </a:solidFill>
              </a:defRPr>
            </a:lvl2pPr>
            <a:lvl3pPr indent="-320039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Char char="–"/>
              <a:defRPr sz="1800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85"/>
          <p:cNvSpPr txBox="1"/>
          <p:nvPr>
            <p:ph idx="3" type="body"/>
          </p:nvPr>
        </p:nvSpPr>
        <p:spPr>
          <a:xfrm>
            <a:off x="97723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50520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920"/>
              <a:buChar char="■"/>
              <a:defRPr sz="2400">
                <a:solidFill>
                  <a:schemeClr val="lt1"/>
                </a:solidFill>
              </a:defRPr>
            </a:lvl1pPr>
            <a:lvl2pPr indent="-33020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urier New"/>
              <a:buChar char="o"/>
              <a:defRPr sz="2000">
                <a:solidFill>
                  <a:schemeClr val="lt1"/>
                </a:solidFill>
              </a:defRPr>
            </a:lvl2pPr>
            <a:lvl3pPr indent="-320039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40"/>
              <a:buChar char="–"/>
              <a:defRPr sz="1800">
                <a:solidFill>
                  <a:schemeClr val="lt1"/>
                </a:solidFill>
              </a:defRPr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Noto Sans Symbols"/>
              <a:buChar char="▪"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85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85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ox Small">
  <p:cSld name="Three Box Smal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86"/>
          <p:cNvSpPr txBox="1"/>
          <p:nvPr>
            <p:ph idx="1" type="body"/>
          </p:nvPr>
        </p:nvSpPr>
        <p:spPr>
          <a:xfrm>
            <a:off x="97723" y="3872640"/>
            <a:ext cx="11984736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36956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706"/>
              <a:buChar char="■"/>
              <a:defRPr sz="2133">
                <a:solidFill>
                  <a:schemeClr val="lt1"/>
                </a:solidFill>
              </a:defRPr>
            </a:lvl1pPr>
            <a:lvl2pPr indent="-316636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86"/>
              <a:buFont typeface="Courier New"/>
              <a:buChar char="o"/>
              <a:defRPr sz="1733">
                <a:solidFill>
                  <a:schemeClr val="lt1"/>
                </a:solidFill>
              </a:defRPr>
            </a:lvl2pPr>
            <a:lvl3pPr indent="-306476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26"/>
              <a:buChar char="–"/>
              <a:defRPr sz="1533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86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86"/>
          <p:cNvSpPr txBox="1"/>
          <p:nvPr>
            <p:ph idx="2" type="body"/>
          </p:nvPr>
        </p:nvSpPr>
        <p:spPr>
          <a:xfrm>
            <a:off x="6199049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36956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706"/>
              <a:buChar char="■"/>
              <a:defRPr sz="2133">
                <a:solidFill>
                  <a:schemeClr val="lt1"/>
                </a:solidFill>
              </a:defRPr>
            </a:lvl1pPr>
            <a:lvl2pPr indent="-316636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86"/>
              <a:buFont typeface="Courier New"/>
              <a:buChar char="o"/>
              <a:defRPr sz="1733">
                <a:solidFill>
                  <a:schemeClr val="lt1"/>
                </a:solidFill>
              </a:defRPr>
            </a:lvl2pPr>
            <a:lvl3pPr indent="-306476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26"/>
              <a:buChar char="–"/>
              <a:defRPr sz="1533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86"/>
          <p:cNvSpPr txBox="1"/>
          <p:nvPr>
            <p:ph idx="3" type="body"/>
          </p:nvPr>
        </p:nvSpPr>
        <p:spPr>
          <a:xfrm>
            <a:off x="97723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36956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706"/>
              <a:buChar char="■"/>
              <a:defRPr sz="2133">
                <a:solidFill>
                  <a:schemeClr val="lt1"/>
                </a:solidFill>
              </a:defRPr>
            </a:lvl1pPr>
            <a:lvl2pPr indent="-316636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86"/>
              <a:buFont typeface="Courier New"/>
              <a:buChar char="o"/>
              <a:defRPr sz="1733">
                <a:solidFill>
                  <a:schemeClr val="lt1"/>
                </a:solidFill>
              </a:defRPr>
            </a:lvl2pPr>
            <a:lvl3pPr indent="-306476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26"/>
              <a:buChar char="–"/>
              <a:defRPr sz="1533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86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86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Title">
  <p:cSld name="Blank with 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0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60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0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ox xSmall">
  <p:cSld name="Three Box xSmal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7"/>
          <p:cNvSpPr txBox="1"/>
          <p:nvPr>
            <p:ph idx="1" type="body"/>
          </p:nvPr>
        </p:nvSpPr>
        <p:spPr>
          <a:xfrm>
            <a:off x="97723" y="3872640"/>
            <a:ext cx="11984736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2344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494"/>
              <a:buChar char="■"/>
              <a:defRPr sz="1867">
                <a:solidFill>
                  <a:schemeClr val="lt1"/>
                </a:solidFill>
              </a:defRPr>
            </a:lvl1pPr>
            <a:lvl2pPr indent="-30988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Courier New"/>
              <a:buChar char="o"/>
              <a:defRPr sz="1600">
                <a:solidFill>
                  <a:schemeClr val="lt1"/>
                </a:solidFill>
              </a:defRPr>
            </a:lvl2pPr>
            <a:lvl3pPr indent="-30312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74"/>
              <a:buChar char="–"/>
              <a:defRPr sz="1467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87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87"/>
          <p:cNvSpPr txBox="1"/>
          <p:nvPr>
            <p:ph idx="2" type="body"/>
          </p:nvPr>
        </p:nvSpPr>
        <p:spPr>
          <a:xfrm>
            <a:off x="6199049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2344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494"/>
              <a:buChar char="■"/>
              <a:defRPr sz="1867">
                <a:solidFill>
                  <a:schemeClr val="lt1"/>
                </a:solidFill>
              </a:defRPr>
            </a:lvl1pPr>
            <a:lvl2pPr indent="-30988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Courier New"/>
              <a:buChar char="o"/>
              <a:defRPr sz="1600">
                <a:solidFill>
                  <a:schemeClr val="lt1"/>
                </a:solidFill>
              </a:defRPr>
            </a:lvl2pPr>
            <a:lvl3pPr indent="-30312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74"/>
              <a:buChar char="–"/>
              <a:defRPr sz="1467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87"/>
          <p:cNvSpPr txBox="1"/>
          <p:nvPr>
            <p:ph idx="3" type="body"/>
          </p:nvPr>
        </p:nvSpPr>
        <p:spPr>
          <a:xfrm>
            <a:off x="97723" y="1094244"/>
            <a:ext cx="5877347" cy="2560320"/>
          </a:xfrm>
          <a:prstGeom prst="rect">
            <a:avLst/>
          </a:prstGeom>
          <a:gradFill>
            <a:gsLst>
              <a:gs pos="0">
                <a:srgbClr val="5FBAC7"/>
              </a:gs>
              <a:gs pos="54000">
                <a:srgbClr val="49AAC5"/>
              </a:gs>
              <a:gs pos="76000">
                <a:srgbClr val="379DBC"/>
              </a:gs>
              <a:gs pos="100000">
                <a:srgbClr val="167AB7"/>
              </a:gs>
            </a:gsLst>
            <a:lin ang="10800000" scaled="0"/>
          </a:gradFill>
          <a:ln cap="flat" cmpd="sng" w="25400">
            <a:solidFill>
              <a:srgbClr val="157AB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182875" spcFirstLastPara="1" rIns="45700" wrap="square" tIns="91425">
            <a:normAutofit/>
          </a:bodyPr>
          <a:lstStyle>
            <a:lvl1pPr indent="-323443" lvl="0" marL="45720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494"/>
              <a:buChar char="■"/>
              <a:defRPr sz="1867">
                <a:solidFill>
                  <a:schemeClr val="lt1"/>
                </a:solidFill>
              </a:defRPr>
            </a:lvl1pPr>
            <a:lvl2pPr indent="-309880" lvl="1" marL="9144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80"/>
              <a:buFont typeface="Courier New"/>
              <a:buChar char="o"/>
              <a:defRPr sz="1600">
                <a:solidFill>
                  <a:schemeClr val="lt1"/>
                </a:solidFill>
              </a:defRPr>
            </a:lvl2pPr>
            <a:lvl3pPr indent="-303123" lvl="2" marL="13716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74"/>
              <a:buChar char="–"/>
              <a:defRPr sz="1467">
                <a:solidFill>
                  <a:schemeClr val="lt1"/>
                </a:solidFill>
              </a:defRPr>
            </a:lvl3pPr>
            <a:lvl4pPr indent="-296316" lvl="3" marL="182880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66"/>
              <a:buFont typeface="Noto Sans Symbols"/>
              <a:buChar char="▪"/>
              <a:defRPr sz="1333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87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87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keaway Large; Text; Lines; Title">
  <p:cSld name="Takeaway Large; Text; Lines; 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8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88"/>
          <p:cNvSpPr txBox="1"/>
          <p:nvPr>
            <p:ph idx="1" type="body"/>
          </p:nvPr>
        </p:nvSpPr>
        <p:spPr>
          <a:xfrm>
            <a:off x="0" y="1077016"/>
            <a:ext cx="12192000" cy="51205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70840" lvl="0" marL="457200" algn="l">
              <a:spcBef>
                <a:spcPts val="1800"/>
              </a:spcBef>
              <a:spcAft>
                <a:spcPts val="0"/>
              </a:spcAft>
              <a:buClr>
                <a:srgbClr val="3769AC"/>
              </a:buClr>
              <a:buSzPts val="2240"/>
              <a:buChar char="■"/>
              <a:defRPr sz="2800"/>
            </a:lvl1pPr>
            <a:lvl2pPr indent="-350519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sz="2400"/>
            </a:lvl2pPr>
            <a:lvl3pPr indent="-340360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760"/>
              <a:buFont typeface="Tahoma"/>
              <a:buChar char="–"/>
              <a:defRPr sz="2200"/>
            </a:lvl3pPr>
            <a:lvl4pPr indent="-330200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20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88"/>
          <p:cNvSpPr txBox="1"/>
          <p:nvPr>
            <p:ph idx="2" type="body"/>
          </p:nvPr>
        </p:nvSpPr>
        <p:spPr>
          <a:xfrm>
            <a:off x="462170" y="6047072"/>
            <a:ext cx="11267663" cy="505043"/>
          </a:xfrm>
          <a:prstGeom prst="rect">
            <a:avLst/>
          </a:prstGeom>
          <a:gradFill>
            <a:gsLst>
              <a:gs pos="0">
                <a:srgbClr val="4FABC5"/>
              </a:gs>
              <a:gs pos="70000">
                <a:srgbClr val="349BBC"/>
              </a:gs>
              <a:gs pos="100000">
                <a:srgbClr val="167AB7"/>
              </a:gs>
            </a:gsLst>
            <a:path path="circle">
              <a:fillToRect b="0%" l="100%" r="0%" t="100%"/>
            </a:path>
            <a:tileRect b="-100%" l="0%" r="-100%" t="0%"/>
          </a:gradFill>
          <a:ln cap="flat" cmpd="sng" w="25400">
            <a:solidFill>
              <a:srgbClr val="6993D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indent="-228600" lvl="0" marL="457200" algn="ctr">
              <a:spcBef>
                <a:spcPts val="200"/>
              </a:spcBef>
              <a:spcAft>
                <a:spcPts val="0"/>
              </a:spcAft>
              <a:buClr>
                <a:srgbClr val="3769AC"/>
              </a:buClr>
              <a:buSzPts val="2240"/>
              <a:buFont typeface="Open Sans"/>
              <a:buNone/>
              <a:defRPr sz="2800">
                <a:solidFill>
                  <a:schemeClr val="lt1"/>
                </a:solidFill>
              </a:defRPr>
            </a:lvl1pPr>
            <a:lvl2pPr indent="-350519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sz="2400"/>
            </a:lvl2pPr>
            <a:lvl3pPr indent="-340360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760"/>
              <a:buFont typeface="Tahoma"/>
              <a:buChar char="–"/>
              <a:defRPr sz="2200"/>
            </a:lvl3pPr>
            <a:lvl4pPr indent="-330200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20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88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88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keaway Medium; Text; Lines; Title">
  <p:cSld name="Takeaway Medium; Text; Lines; 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89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89"/>
          <p:cNvSpPr txBox="1"/>
          <p:nvPr>
            <p:ph idx="1" type="body"/>
          </p:nvPr>
        </p:nvSpPr>
        <p:spPr>
          <a:xfrm>
            <a:off x="0" y="1070242"/>
            <a:ext cx="12192000" cy="5156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64083" lvl="0" marL="457200" algn="l">
              <a:spcBef>
                <a:spcPts val="1800"/>
              </a:spcBef>
              <a:spcAft>
                <a:spcPts val="0"/>
              </a:spcAft>
              <a:buSzPts val="2134"/>
              <a:buChar char="■"/>
              <a:defRPr sz="2667"/>
            </a:lvl1pPr>
            <a:lvl2pPr indent="-343763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814"/>
              <a:buFont typeface="Times New Roman"/>
              <a:buChar char="○"/>
              <a:defRPr sz="2267"/>
            </a:lvl2pPr>
            <a:lvl3pPr indent="-333603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54"/>
              <a:buFont typeface="Tahoma"/>
              <a:buChar char="–"/>
              <a:defRPr sz="2067"/>
            </a:lvl3pPr>
            <a:lvl4pPr indent="-323443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494"/>
              <a:buFont typeface="Noto Sans Symbols"/>
              <a:buChar char="▪"/>
              <a:defRPr sz="1867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89"/>
          <p:cNvSpPr txBox="1"/>
          <p:nvPr>
            <p:ph idx="2" type="body"/>
          </p:nvPr>
        </p:nvSpPr>
        <p:spPr>
          <a:xfrm>
            <a:off x="462170" y="6094915"/>
            <a:ext cx="11267663" cy="457200"/>
          </a:xfrm>
          <a:prstGeom prst="rect">
            <a:avLst/>
          </a:prstGeom>
          <a:gradFill>
            <a:gsLst>
              <a:gs pos="0">
                <a:srgbClr val="4FABC5"/>
              </a:gs>
              <a:gs pos="70000">
                <a:srgbClr val="349BBC"/>
              </a:gs>
              <a:gs pos="100000">
                <a:srgbClr val="167AB7"/>
              </a:gs>
            </a:gsLst>
            <a:path path="circle">
              <a:fillToRect b="0%" l="100%" r="0%" t="100%"/>
            </a:path>
            <a:tileRect b="-100%" l="0%" r="-100%" t="0%"/>
          </a:gradFill>
          <a:ln cap="flat" cmpd="sng" w="25400">
            <a:solidFill>
              <a:srgbClr val="6993D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indent="-228600" lvl="0" marL="457200" algn="ctr">
              <a:spcBef>
                <a:spcPts val="200"/>
              </a:spcBef>
              <a:spcAft>
                <a:spcPts val="0"/>
              </a:spcAft>
              <a:buClr>
                <a:srgbClr val="3769AC"/>
              </a:buClr>
              <a:buSzPts val="2136"/>
              <a:buFont typeface="Open Sans"/>
              <a:buNone/>
              <a:defRPr sz="2670">
                <a:solidFill>
                  <a:schemeClr val="lt1"/>
                </a:solidFill>
              </a:defRPr>
            </a:lvl1pPr>
            <a:lvl2pPr indent="-350519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sz="2400"/>
            </a:lvl2pPr>
            <a:lvl3pPr indent="-340360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760"/>
              <a:buFont typeface="Tahoma"/>
              <a:buChar char="–"/>
              <a:defRPr sz="2200"/>
            </a:lvl3pPr>
            <a:lvl4pPr indent="-330200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20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89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89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keaway Small; Text; Lines; Title">
  <p:cSld name="Takeaway Small; Text; Lines; 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90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90"/>
          <p:cNvSpPr txBox="1"/>
          <p:nvPr>
            <p:ph idx="1" type="body"/>
          </p:nvPr>
        </p:nvSpPr>
        <p:spPr>
          <a:xfrm>
            <a:off x="0" y="1070243"/>
            <a:ext cx="12192000" cy="51908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50520" lvl="0" marL="457200" algn="l">
              <a:spcBef>
                <a:spcPts val="1800"/>
              </a:spcBef>
              <a:spcAft>
                <a:spcPts val="0"/>
              </a:spcAft>
              <a:buSzPts val="1920"/>
              <a:buChar char="■"/>
              <a:defRPr sz="2400"/>
            </a:lvl1pPr>
            <a:lvl2pPr indent="-330200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Times New Roman"/>
              <a:buChar char="○"/>
              <a:defRPr sz="2000"/>
            </a:lvl2pPr>
            <a:lvl3pPr indent="-320039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440"/>
              <a:buFont typeface="Tahoma"/>
              <a:buChar char="–"/>
              <a:defRPr sz="1800"/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280"/>
              <a:buFont typeface="Noto Sans Symbols"/>
              <a:buChar char="▪"/>
              <a:defRPr sz="16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90"/>
          <p:cNvSpPr txBox="1"/>
          <p:nvPr>
            <p:ph idx="2" type="body"/>
          </p:nvPr>
        </p:nvSpPr>
        <p:spPr>
          <a:xfrm>
            <a:off x="462170" y="6140635"/>
            <a:ext cx="11267663" cy="411480"/>
          </a:xfrm>
          <a:prstGeom prst="rect">
            <a:avLst/>
          </a:prstGeom>
          <a:gradFill>
            <a:gsLst>
              <a:gs pos="0">
                <a:srgbClr val="4FABC5"/>
              </a:gs>
              <a:gs pos="70000">
                <a:srgbClr val="349BBC"/>
              </a:gs>
              <a:gs pos="100000">
                <a:srgbClr val="167AB7"/>
              </a:gs>
            </a:gsLst>
            <a:path path="circle">
              <a:fillToRect b="0%" l="100%" r="0%" t="100%"/>
            </a:path>
            <a:tileRect b="-100%" l="0%" r="-100%" t="0%"/>
          </a:gradFill>
          <a:ln cap="flat" cmpd="sng" w="25400">
            <a:solidFill>
              <a:srgbClr val="6993D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indent="-228600" lvl="0" marL="457200" algn="ctr">
              <a:spcBef>
                <a:spcPts val="200"/>
              </a:spcBef>
              <a:spcAft>
                <a:spcPts val="0"/>
              </a:spcAft>
              <a:buClr>
                <a:srgbClr val="3769AC"/>
              </a:buClr>
              <a:buSzPts val="1920"/>
              <a:buFont typeface="Open Sans"/>
              <a:buNone/>
              <a:defRPr sz="2400">
                <a:solidFill>
                  <a:schemeClr val="lt1"/>
                </a:solidFill>
              </a:defRPr>
            </a:lvl1pPr>
            <a:lvl2pPr indent="-350519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sz="2400"/>
            </a:lvl2pPr>
            <a:lvl3pPr indent="-340360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760"/>
              <a:buFont typeface="Tahoma"/>
              <a:buChar char="–"/>
              <a:defRPr sz="2200"/>
            </a:lvl3pPr>
            <a:lvl4pPr indent="-330200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20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keaway xSmall Text; Lines; Title">
  <p:cSld name="Takeaway xSmall Text; Lines; 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91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91"/>
          <p:cNvSpPr txBox="1"/>
          <p:nvPr>
            <p:ph idx="1" type="body"/>
          </p:nvPr>
        </p:nvSpPr>
        <p:spPr>
          <a:xfrm>
            <a:off x="0" y="1070243"/>
            <a:ext cx="12192000" cy="52797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36956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706"/>
              <a:buChar char="■"/>
              <a:defRPr sz="2133"/>
            </a:lvl1pPr>
            <a:lvl2pPr indent="-316636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386"/>
              <a:buFont typeface="Times New Roman"/>
              <a:buChar char="○"/>
              <a:defRPr sz="1733"/>
            </a:lvl2pPr>
            <a:lvl3pPr indent="-306476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226"/>
              <a:buFont typeface="Tahoma"/>
              <a:buChar char="–"/>
              <a:defRPr sz="1533"/>
            </a:lvl3pPr>
            <a:lvl4pPr indent="-313245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91"/>
          <p:cNvSpPr txBox="1"/>
          <p:nvPr>
            <p:ph idx="2" type="body"/>
          </p:nvPr>
        </p:nvSpPr>
        <p:spPr>
          <a:xfrm>
            <a:off x="462170" y="6186355"/>
            <a:ext cx="11267663" cy="365760"/>
          </a:xfrm>
          <a:prstGeom prst="rect">
            <a:avLst/>
          </a:prstGeom>
          <a:gradFill>
            <a:gsLst>
              <a:gs pos="0">
                <a:srgbClr val="4FABC5"/>
              </a:gs>
              <a:gs pos="70000">
                <a:srgbClr val="349BBC"/>
              </a:gs>
              <a:gs pos="100000">
                <a:srgbClr val="167AB7"/>
              </a:gs>
            </a:gsLst>
            <a:path path="circle">
              <a:fillToRect b="0%" l="100%" r="0%" t="100%"/>
            </a:path>
            <a:tileRect b="-100%" l="0%" r="-100%" t="0%"/>
          </a:gradFill>
          <a:ln cap="flat" cmpd="sng" w="25400">
            <a:solidFill>
              <a:srgbClr val="6993D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indent="-228600" lvl="0" marL="457200" algn="ctr">
              <a:spcBef>
                <a:spcPts val="200"/>
              </a:spcBef>
              <a:spcAft>
                <a:spcPts val="0"/>
              </a:spcAft>
              <a:buClr>
                <a:srgbClr val="3769AC"/>
              </a:buClr>
              <a:buSzPts val="1704"/>
              <a:buFont typeface="Open Sans"/>
              <a:buNone/>
              <a:defRPr sz="2130">
                <a:solidFill>
                  <a:schemeClr val="lt1"/>
                </a:solidFill>
              </a:defRPr>
            </a:lvl1pPr>
            <a:lvl2pPr indent="-350519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sz="2400"/>
            </a:lvl2pPr>
            <a:lvl3pPr indent="-340360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760"/>
              <a:buFont typeface="Tahoma"/>
              <a:buChar char="–"/>
              <a:defRPr sz="2200"/>
            </a:lvl3pPr>
            <a:lvl4pPr indent="-330200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20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91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91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keaway Small Text; Lines; Title">
  <p:cSld name="Takeaway Small Text; Lines; 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92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92"/>
          <p:cNvSpPr txBox="1"/>
          <p:nvPr>
            <p:ph idx="1" type="body"/>
          </p:nvPr>
        </p:nvSpPr>
        <p:spPr>
          <a:xfrm>
            <a:off x="0" y="1063469"/>
            <a:ext cx="12192000" cy="52949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23443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94"/>
              <a:buChar char="■"/>
              <a:defRPr sz="1867"/>
            </a:lvl1pPr>
            <a:lvl2pPr indent="-303123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174"/>
              <a:buFont typeface="Times New Roman"/>
              <a:buChar char="○"/>
              <a:defRPr sz="1467"/>
            </a:lvl2pPr>
            <a:lvl3pPr indent="-292963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014"/>
              <a:buFont typeface="Tahoma"/>
              <a:buChar char="–"/>
              <a:defRPr sz="1267"/>
            </a:lvl3pPr>
            <a:lvl4pPr indent="-296354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067"/>
              <a:buFont typeface="Noto Sans Symbols"/>
              <a:buChar char="▪"/>
              <a:defRPr sz="1067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92"/>
          <p:cNvSpPr txBox="1"/>
          <p:nvPr>
            <p:ph idx="2" type="body"/>
          </p:nvPr>
        </p:nvSpPr>
        <p:spPr>
          <a:xfrm>
            <a:off x="462170" y="6186355"/>
            <a:ext cx="11267663" cy="365760"/>
          </a:xfrm>
          <a:prstGeom prst="rect">
            <a:avLst/>
          </a:prstGeom>
          <a:gradFill>
            <a:gsLst>
              <a:gs pos="0">
                <a:srgbClr val="4FABC5"/>
              </a:gs>
              <a:gs pos="70000">
                <a:srgbClr val="349BBC"/>
              </a:gs>
              <a:gs pos="100000">
                <a:srgbClr val="167AB7"/>
              </a:gs>
            </a:gsLst>
            <a:path path="circle">
              <a:fillToRect b="0%" l="100%" r="0%" t="100%"/>
            </a:path>
            <a:tileRect b="-100%" l="0%" r="-100%" t="0%"/>
          </a:gradFill>
          <a:ln cap="flat" cmpd="sng" w="25400">
            <a:solidFill>
              <a:srgbClr val="6993D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indent="-228600" lvl="0" marL="457200" algn="ctr">
              <a:spcBef>
                <a:spcPts val="200"/>
              </a:spcBef>
              <a:spcAft>
                <a:spcPts val="0"/>
              </a:spcAft>
              <a:buClr>
                <a:srgbClr val="3769AC"/>
              </a:buClr>
              <a:buSzPts val="1496"/>
              <a:buFont typeface="Open Sans"/>
              <a:buNone/>
              <a:defRPr sz="1870">
                <a:solidFill>
                  <a:schemeClr val="lt1"/>
                </a:solidFill>
              </a:defRPr>
            </a:lvl1pPr>
            <a:lvl2pPr indent="-350519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sz="2400"/>
            </a:lvl2pPr>
            <a:lvl3pPr indent="-340360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760"/>
              <a:buFont typeface="Tahoma"/>
              <a:buChar char="–"/>
              <a:defRPr sz="2200"/>
            </a:lvl3pPr>
            <a:lvl4pPr indent="-330200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20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92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92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Dual Side Content Small">
  <p:cSld name="7_Dual Side Content Small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93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16" name="Google Shape;216;p93"/>
          <p:cNvCxnSpPr/>
          <p:nvPr/>
        </p:nvCxnSpPr>
        <p:spPr>
          <a:xfrm>
            <a:off x="6096000" y="1056640"/>
            <a:ext cx="0" cy="5486400"/>
          </a:xfrm>
          <a:prstGeom prst="straightConnector1">
            <a:avLst/>
          </a:prstGeom>
          <a:noFill/>
          <a:ln cap="flat" cmpd="sng" w="19050">
            <a:solidFill>
              <a:srgbClr val="4AAAC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17" name="Google Shape;217;p93"/>
          <p:cNvCxnSpPr/>
          <p:nvPr/>
        </p:nvCxnSpPr>
        <p:spPr>
          <a:xfrm>
            <a:off x="6098687" y="-2280921"/>
            <a:ext cx="0" cy="12161520"/>
          </a:xfrm>
          <a:prstGeom prst="straightConnector1">
            <a:avLst/>
          </a:prstGeom>
          <a:noFill/>
          <a:ln cap="flat" cmpd="sng" w="19050">
            <a:solidFill>
              <a:srgbClr val="4AAAC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8" name="Google Shape;218;p93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93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01">
  <p:cSld name="Quote 0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94"/>
          <p:cNvSpPr txBox="1"/>
          <p:nvPr>
            <p:ph type="title"/>
          </p:nvPr>
        </p:nvSpPr>
        <p:spPr>
          <a:xfrm>
            <a:off x="1" y="1828803"/>
            <a:ext cx="12192000" cy="28321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457200" spcFirstLastPara="1" rIns="4572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1" sz="43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94"/>
          <p:cNvSpPr txBox="1"/>
          <p:nvPr>
            <p:ph idx="1" type="body"/>
          </p:nvPr>
        </p:nvSpPr>
        <p:spPr>
          <a:xfrm>
            <a:off x="963084" y="4699002"/>
            <a:ext cx="10363200" cy="444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r">
              <a:spcBef>
                <a:spcPts val="200"/>
              </a:spcBef>
              <a:spcAft>
                <a:spcPts val="0"/>
              </a:spcAft>
              <a:buSzPts val="1680"/>
              <a:buNone/>
              <a:defRPr i="1" sz="2100">
                <a:solidFill>
                  <a:schemeClr val="lt1"/>
                </a:solidFill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4pPr>
            <a:lvl5pPr indent="-228600" lvl="4" marL="2286000" algn="l">
              <a:spcBef>
                <a:spcPts val="570"/>
              </a:spcBef>
              <a:spcAft>
                <a:spcPts val="0"/>
              </a:spcAft>
              <a:buSzPts val="1900"/>
              <a:buNone/>
              <a:defRPr sz="1900"/>
            </a:lvl5pPr>
            <a:lvl6pPr indent="-228600" lvl="5" marL="2743200" algn="l">
              <a:spcBef>
                <a:spcPts val="570"/>
              </a:spcBef>
              <a:spcAft>
                <a:spcPts val="0"/>
              </a:spcAft>
              <a:buSzPts val="1900"/>
              <a:buNone/>
              <a:defRPr sz="1900"/>
            </a:lvl6pPr>
            <a:lvl7pPr indent="-228600" lvl="6" marL="3200400" algn="l">
              <a:spcBef>
                <a:spcPts val="570"/>
              </a:spcBef>
              <a:spcAft>
                <a:spcPts val="0"/>
              </a:spcAft>
              <a:buSzPts val="1900"/>
              <a:buNone/>
              <a:defRPr sz="1900"/>
            </a:lvl7pPr>
            <a:lvl8pPr indent="-228600" lvl="7" marL="3657600" algn="l">
              <a:spcBef>
                <a:spcPts val="570"/>
              </a:spcBef>
              <a:spcAft>
                <a:spcPts val="0"/>
              </a:spcAft>
              <a:buSzPts val="1900"/>
              <a:buNone/>
              <a:defRPr sz="1900"/>
            </a:lvl8pPr>
            <a:lvl9pPr indent="-228600" lvl="8" marL="4114800" algn="l">
              <a:spcBef>
                <a:spcPts val="570"/>
              </a:spcBef>
              <a:spcAft>
                <a:spcPts val="0"/>
              </a:spcAft>
              <a:buSzPts val="1900"/>
              <a:buNone/>
              <a:defRPr sz="1900"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phasis">
  <p:cSld name="Emphasi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95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Summar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96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96"/>
          <p:cNvSpPr txBox="1"/>
          <p:nvPr>
            <p:ph idx="1" type="body"/>
          </p:nvPr>
        </p:nvSpPr>
        <p:spPr>
          <a:xfrm>
            <a:off x="0" y="1077015"/>
            <a:ext cx="12192000" cy="5533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182875" wrap="square" tIns="0">
            <a:normAutofit/>
          </a:bodyPr>
          <a:lstStyle>
            <a:lvl1pPr indent="-364083" lvl="0" marL="457200" algn="l">
              <a:spcBef>
                <a:spcPts val="200"/>
              </a:spcBef>
              <a:spcAft>
                <a:spcPts val="0"/>
              </a:spcAft>
              <a:buClr>
                <a:srgbClr val="3769AC"/>
              </a:buClr>
              <a:buSzPts val="2134"/>
              <a:buChar char="■"/>
              <a:defRPr sz="2667">
                <a:solidFill>
                  <a:schemeClr val="lt1"/>
                </a:solidFill>
              </a:defRPr>
            </a:lvl1pPr>
            <a:lvl2pPr indent="-343763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814"/>
              <a:buFont typeface="Times New Roman"/>
              <a:buChar char="○"/>
              <a:defRPr sz="2267">
                <a:solidFill>
                  <a:schemeClr val="lt1"/>
                </a:solidFill>
              </a:defRPr>
            </a:lvl2pPr>
            <a:lvl3pPr indent="-333603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54"/>
              <a:buFont typeface="Tahoma"/>
              <a:buChar char="–"/>
              <a:defRPr sz="2067">
                <a:solidFill>
                  <a:schemeClr val="lt1"/>
                </a:solidFill>
              </a:defRPr>
            </a:lvl3pPr>
            <a:lvl4pPr indent="-323443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494"/>
              <a:buFont typeface="Noto Sans Symbols"/>
              <a:buChar char="▪"/>
              <a:defRPr sz="1867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; Text; Lines; Title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1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61"/>
          <p:cNvSpPr txBox="1"/>
          <p:nvPr>
            <p:ph idx="1" type="body"/>
          </p:nvPr>
        </p:nvSpPr>
        <p:spPr>
          <a:xfrm>
            <a:off x="0" y="1070242"/>
            <a:ext cx="12192000" cy="54524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50520" lvl="0" marL="457200" algn="l">
              <a:spcBef>
                <a:spcPts val="1800"/>
              </a:spcBef>
              <a:spcAft>
                <a:spcPts val="0"/>
              </a:spcAft>
              <a:buSzPts val="1920"/>
              <a:buChar char="■"/>
              <a:defRPr sz="2400"/>
            </a:lvl1pPr>
            <a:lvl2pPr indent="-330200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Times New Roman"/>
              <a:buChar char="○"/>
              <a:defRPr sz="2000"/>
            </a:lvl2pPr>
            <a:lvl3pPr indent="-320039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440"/>
              <a:buFont typeface="Tahoma"/>
              <a:buChar char="–"/>
              <a:defRPr sz="1800"/>
            </a:lvl3pPr>
            <a:lvl4pPr indent="-309880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280"/>
              <a:buFont typeface="Noto Sans Symbols"/>
              <a:buChar char="▪"/>
              <a:defRPr sz="16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1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61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ark Background">
  <p:cSld name="Dark Background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us Background">
  <p:cSld name="Nexus Background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ndard Page_Content">
  <p:cSld name="Standard Page_Content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99"/>
          <p:cNvSpPr txBox="1"/>
          <p:nvPr>
            <p:ph type="title"/>
          </p:nvPr>
        </p:nvSpPr>
        <p:spPr>
          <a:xfrm>
            <a:off x="609601" y="457200"/>
            <a:ext cx="10972801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99"/>
          <p:cNvSpPr txBox="1"/>
          <p:nvPr>
            <p:ph idx="1" type="body"/>
          </p:nvPr>
        </p:nvSpPr>
        <p:spPr>
          <a:xfrm>
            <a:off x="609600" y="914401"/>
            <a:ext cx="10972801" cy="182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20"/>
              <a:buFont typeface="Open Sans"/>
              <a:buNone/>
              <a:defRPr sz="1400"/>
            </a:lvl1pPr>
            <a:lvl2pPr indent="-342900" lvl="1" marL="914400" algn="l">
              <a:spcBef>
                <a:spcPts val="900"/>
              </a:spcBef>
              <a:spcAft>
                <a:spcPts val="0"/>
              </a:spcAft>
              <a:buSzPts val="1800"/>
              <a:buChar char="—"/>
              <a:defRPr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SzPts val="1800"/>
              <a:buChar char="–"/>
              <a:defRPr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SzPts val="1800"/>
              <a:buChar char="–"/>
              <a:defRPr/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99"/>
          <p:cNvSpPr txBox="1"/>
          <p:nvPr>
            <p:ph idx="2" type="body"/>
          </p:nvPr>
        </p:nvSpPr>
        <p:spPr>
          <a:xfrm>
            <a:off x="609600" y="1145032"/>
            <a:ext cx="10972801" cy="1828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"/>
              <a:buFont typeface="Open Sans"/>
              <a:buNone/>
              <a:defRPr i="1" sz="1200"/>
            </a:lvl1pPr>
            <a:lvl2pPr indent="-342900" lvl="1" marL="914400" algn="l">
              <a:spcBef>
                <a:spcPts val="900"/>
              </a:spcBef>
              <a:spcAft>
                <a:spcPts val="0"/>
              </a:spcAft>
              <a:buSzPts val="1800"/>
              <a:buChar char="—"/>
              <a:defRPr/>
            </a:lvl2pPr>
            <a:lvl3pPr indent="-342900" lvl="2" marL="1371600" algn="l">
              <a:spcBef>
                <a:spcPts val="0"/>
              </a:spcBef>
              <a:spcAft>
                <a:spcPts val="0"/>
              </a:spcAft>
              <a:buSzPts val="1800"/>
              <a:buChar char="–"/>
              <a:defRPr/>
            </a:lvl3pPr>
            <a:lvl4pPr indent="-342900" lvl="3" marL="1828800" algn="l">
              <a:spcBef>
                <a:spcPts val="0"/>
              </a:spcBef>
              <a:spcAft>
                <a:spcPts val="0"/>
              </a:spcAft>
              <a:buSzPts val="1800"/>
              <a:buChar char="–"/>
              <a:defRPr/>
            </a:lvl4pPr>
            <a:lvl5pPr indent="-228600" lvl="4" marL="2286000" algn="l">
              <a:spcBef>
                <a:spcPts val="540"/>
              </a:spcBef>
              <a:spcAft>
                <a:spcPts val="0"/>
              </a:spcAft>
              <a:buSzPts val="1800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dium; Text; Lines; Title">
  <p:cSld name="Medium; Text; Lines; 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2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2"/>
          <p:cNvSpPr txBox="1"/>
          <p:nvPr>
            <p:ph idx="1" type="body"/>
          </p:nvPr>
        </p:nvSpPr>
        <p:spPr>
          <a:xfrm>
            <a:off x="0" y="1070242"/>
            <a:ext cx="12192000" cy="55079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64083" lvl="0" marL="457200" algn="l">
              <a:spcBef>
                <a:spcPts val="1800"/>
              </a:spcBef>
              <a:spcAft>
                <a:spcPts val="0"/>
              </a:spcAft>
              <a:buSzPts val="2134"/>
              <a:buChar char="■"/>
              <a:defRPr sz="2667"/>
            </a:lvl1pPr>
            <a:lvl2pPr indent="-343763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814"/>
              <a:buFont typeface="Times New Roman"/>
              <a:buChar char="○"/>
              <a:defRPr sz="2267"/>
            </a:lvl2pPr>
            <a:lvl3pPr indent="-333603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54"/>
              <a:buFont typeface="Tahoma"/>
              <a:buChar char="–"/>
              <a:defRPr sz="2067"/>
            </a:lvl3pPr>
            <a:lvl4pPr indent="-323443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494"/>
              <a:buFont typeface="Noto Sans Symbols"/>
              <a:buChar char="▪"/>
              <a:defRPr sz="1867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62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2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xSmall Text; Lines; Title">
  <p:cSld name="xSmall Text; Lines; 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3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3"/>
          <p:cNvSpPr txBox="1"/>
          <p:nvPr>
            <p:ph idx="1" type="body"/>
          </p:nvPr>
        </p:nvSpPr>
        <p:spPr>
          <a:xfrm>
            <a:off x="0" y="1070242"/>
            <a:ext cx="12192000" cy="55079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36956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ts val="1706"/>
              <a:buChar char="■"/>
              <a:defRPr sz="2133"/>
            </a:lvl1pPr>
            <a:lvl2pPr indent="-316636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386"/>
              <a:buFont typeface="Times New Roman"/>
              <a:buChar char="○"/>
              <a:defRPr sz="1733"/>
            </a:lvl2pPr>
            <a:lvl3pPr indent="-306476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226"/>
              <a:buFont typeface="Tahoma"/>
              <a:buChar char="–"/>
              <a:defRPr sz="1533"/>
            </a:lvl3pPr>
            <a:lvl4pPr indent="-313245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333"/>
              <a:buFont typeface="Noto Sans Symbols"/>
              <a:buChar char="▪"/>
              <a:defRPr sz="1333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3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3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xxSmall Text; Lines; Title">
  <p:cSld name="xxSmall Text; Lines; 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4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4"/>
          <p:cNvSpPr txBox="1"/>
          <p:nvPr>
            <p:ph idx="1" type="body"/>
          </p:nvPr>
        </p:nvSpPr>
        <p:spPr>
          <a:xfrm>
            <a:off x="0" y="1063469"/>
            <a:ext cx="12192000" cy="546602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45700" wrap="square" tIns="0">
            <a:normAutofit/>
          </a:bodyPr>
          <a:lstStyle>
            <a:lvl1pPr indent="-323443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494"/>
              <a:buChar char="■"/>
              <a:defRPr sz="1867"/>
            </a:lvl1pPr>
            <a:lvl2pPr indent="-303123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174"/>
              <a:buFont typeface="Times New Roman"/>
              <a:buChar char="○"/>
              <a:defRPr sz="1467"/>
            </a:lvl2pPr>
            <a:lvl3pPr indent="-292963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014"/>
              <a:buFont typeface="Tahoma"/>
              <a:buChar char="–"/>
              <a:defRPr sz="1267"/>
            </a:lvl3pPr>
            <a:lvl4pPr indent="-296354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067"/>
              <a:buFont typeface="Noto Sans Symbols"/>
              <a:buChar char="▪"/>
              <a:defRPr sz="1067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4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9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4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algn="ctr">
              <a:spcBef>
                <a:spcPts val="0"/>
              </a:spcBef>
              <a:buNone/>
              <a:defRPr sz="900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Break">
  <p:cSld name="Section Brea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5"/>
          <p:cNvSpPr txBox="1"/>
          <p:nvPr>
            <p:ph type="title"/>
          </p:nvPr>
        </p:nvSpPr>
        <p:spPr>
          <a:xfrm>
            <a:off x="0" y="2622551"/>
            <a:ext cx="12192000" cy="16129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45700" spcFirstLastPara="1" rIns="45700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4800" cap="none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6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6"/>
          <p:cNvSpPr txBox="1"/>
          <p:nvPr>
            <p:ph idx="1" type="body"/>
          </p:nvPr>
        </p:nvSpPr>
        <p:spPr>
          <a:xfrm>
            <a:off x="0" y="1077016"/>
            <a:ext cx="12192000" cy="55335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182875" wrap="square" tIns="0">
            <a:normAutofit/>
          </a:bodyPr>
          <a:lstStyle>
            <a:lvl1pPr indent="-370840" lvl="0" marL="45720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240"/>
              <a:buFont typeface="Noto Sans Symbols"/>
              <a:buChar char="■"/>
              <a:defRPr sz="2800">
                <a:solidFill>
                  <a:schemeClr val="lt1"/>
                </a:solidFill>
              </a:defRPr>
            </a:lvl1pPr>
            <a:lvl2pPr indent="-350519" lvl="1" marL="9144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920"/>
              <a:buFont typeface="Times New Roman"/>
              <a:buChar char="○"/>
              <a:defRPr sz="2400"/>
            </a:lvl2pPr>
            <a:lvl3pPr indent="-340360" lvl="2" marL="13716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760"/>
              <a:buFont typeface="Tahoma"/>
              <a:buChar char="–"/>
              <a:defRPr sz="2200"/>
            </a:lvl3pPr>
            <a:lvl4pPr indent="-330200" lvl="3" marL="1828800" algn="l">
              <a:spcBef>
                <a:spcPts val="0"/>
              </a:spcBef>
              <a:spcAft>
                <a:spcPts val="0"/>
              </a:spcAft>
              <a:buClr>
                <a:srgbClr val="3769B1"/>
              </a:buClr>
              <a:buSzPts val="1600"/>
              <a:buFont typeface="Noto Sans Symbols"/>
              <a:buChar char="▪"/>
              <a:defRPr sz="2000"/>
            </a:lvl4pPr>
            <a:lvl5pPr indent="-228600" lvl="4" marL="2286000" algn="l">
              <a:spcBef>
                <a:spcPts val="640"/>
              </a:spcBef>
              <a:spcAft>
                <a:spcPts val="0"/>
              </a:spcAft>
              <a:buSzPts val="2133"/>
              <a:buFont typeface="Arial"/>
              <a:buNone/>
              <a:defRPr/>
            </a:lvl5pPr>
            <a:lvl6pPr indent="-228600" lvl="5" marL="27432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54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2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43" Type="http://schemas.openxmlformats.org/officeDocument/2006/relationships/theme" Target="../theme/theme2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7"/>
          <p:cNvSpPr txBox="1"/>
          <p:nvPr>
            <p:ph idx="1" type="body"/>
          </p:nvPr>
        </p:nvSpPr>
        <p:spPr>
          <a:xfrm>
            <a:off x="0" y="651041"/>
            <a:ext cx="12192000" cy="57710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0840" lvl="0" marL="457200" marR="0" rtl="0" algn="l">
              <a:spcBef>
                <a:spcPts val="200"/>
              </a:spcBef>
              <a:spcAft>
                <a:spcPts val="0"/>
              </a:spcAft>
              <a:buClr>
                <a:srgbClr val="3769AC"/>
              </a:buClr>
              <a:buSzPts val="2240"/>
              <a:buFont typeface="Noto Sans Symbols"/>
              <a:buChar char="■"/>
              <a:defRPr b="0" i="0" sz="2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810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ahoma"/>
              <a:buChar char="—"/>
              <a:defRPr b="0" i="0" sz="2400" u="none" cap="none" strike="noStrik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683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Tahoma"/>
              <a:buChar char="–"/>
              <a:defRPr b="0" i="0" sz="2200" u="none" cap="none" strike="noStrik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556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ahoma"/>
              <a:buChar char="–"/>
              <a:defRPr b="0" i="0" sz="2000" u="none" cap="none" strike="noStrike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228600" lvl="4" marL="2286000" marR="0" rtl="0" algn="l">
              <a:spcBef>
                <a:spcPts val="640"/>
              </a:spcBef>
              <a:spcAft>
                <a:spcPts val="0"/>
              </a:spcAft>
              <a:buClr>
                <a:schemeClr val="lt2"/>
              </a:buClr>
              <a:buSzPts val="2133"/>
              <a:buFont typeface="Arial"/>
              <a:buNone/>
              <a:defRPr b="0" i="0" sz="2133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228600" lvl="5" marL="2743200" marR="0" rtl="0" algn="l">
              <a:spcBef>
                <a:spcPts val="640"/>
              </a:spcBef>
              <a:spcAft>
                <a:spcPts val="0"/>
              </a:spcAft>
              <a:buSzPts val="1400"/>
              <a:buNone/>
              <a:defRPr b="0" i="0" sz="2133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indent="-228600" lvl="6" marL="3200400" marR="0" rtl="0" algn="l">
              <a:spcBef>
                <a:spcPts val="640"/>
              </a:spcBef>
              <a:spcAft>
                <a:spcPts val="0"/>
              </a:spcAft>
              <a:buSzPts val="1400"/>
              <a:buNone/>
              <a:defRPr b="0" i="0" sz="2133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indent="-228600" lvl="7" marL="3657600" marR="0" rtl="0" algn="l">
              <a:spcBef>
                <a:spcPts val="640"/>
              </a:spcBef>
              <a:spcAft>
                <a:spcPts val="0"/>
              </a:spcAft>
              <a:buSzPts val="1400"/>
              <a:buNone/>
              <a:defRPr b="0" i="0" sz="2133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indent="-228600" lvl="8" marL="4114800" marR="0" rtl="0" algn="l">
              <a:spcBef>
                <a:spcPts val="640"/>
              </a:spcBef>
              <a:spcAft>
                <a:spcPts val="0"/>
              </a:spcAft>
              <a:buSzPts val="1400"/>
              <a:buNone/>
              <a:defRPr b="0" i="0" sz="2133" u="none" cap="none" strike="noStrike">
                <a:solidFill>
                  <a:schemeClr val="lt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1" name="Google Shape;11;p57"/>
          <p:cNvSpPr txBox="1"/>
          <p:nvPr>
            <p:ph type="title"/>
          </p:nvPr>
        </p:nvSpPr>
        <p:spPr>
          <a:xfrm>
            <a:off x="-226205" y="247393"/>
            <a:ext cx="12192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200" spcFirstLastPara="1" rIns="457200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667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267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267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267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267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267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267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267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267" u="none" cap="none" strike="noStrike">
                <a:solidFill>
                  <a:schemeClr val="dk2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2" name="Google Shape;12;p57"/>
          <p:cNvSpPr txBox="1"/>
          <p:nvPr/>
        </p:nvSpPr>
        <p:spPr>
          <a:xfrm>
            <a:off x="6751271" y="6578211"/>
            <a:ext cx="5383173" cy="274320"/>
          </a:xfrm>
          <a:prstGeom prst="rect">
            <a:avLst/>
          </a:prstGeom>
          <a:noFill/>
          <a:ln>
            <a:noFill/>
          </a:ln>
        </p:spPr>
        <p:txBody>
          <a:bodyPr anchorCtr="0" anchor="t" bIns="60950" lIns="121900" spcFirstLastPara="1" rIns="121900" wrap="square" tIns="6095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67"/>
              <a:buFont typeface="Open Sans"/>
              <a:buNone/>
            </a:pPr>
            <a:r>
              <a:rPr b="0" i="0" lang="en-US" sz="1067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rPr>
              <a:t>© 2023 Altium Limited, Company Confidential</a:t>
            </a:r>
            <a:endParaRPr/>
          </a:p>
        </p:txBody>
      </p:sp>
      <p:sp>
        <p:nvSpPr>
          <p:cNvPr id="13" name="Google Shape;13;p57"/>
          <p:cNvSpPr txBox="1"/>
          <p:nvPr>
            <p:ph idx="11" type="ftr"/>
          </p:nvPr>
        </p:nvSpPr>
        <p:spPr>
          <a:xfrm>
            <a:off x="508000" y="6578211"/>
            <a:ext cx="79248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defRPr>
            </a:lvl9pPr>
          </a:lstStyle>
          <a:p/>
        </p:txBody>
      </p:sp>
      <p:sp>
        <p:nvSpPr>
          <p:cNvPr id="14" name="Google Shape;14;p57"/>
          <p:cNvSpPr txBox="1"/>
          <p:nvPr>
            <p:ph idx="12" type="sldNum"/>
          </p:nvPr>
        </p:nvSpPr>
        <p:spPr>
          <a:xfrm>
            <a:off x="0" y="6578211"/>
            <a:ext cx="5080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900" u="none" cap="none" strike="noStrike">
                <a:solidFill>
                  <a:srgbClr val="33333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</p:sldLayoutIdLst>
  <p:transition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"/>
          <p:cNvSpPr txBox="1"/>
          <p:nvPr>
            <p:ph idx="1" type="body"/>
          </p:nvPr>
        </p:nvSpPr>
        <p:spPr>
          <a:xfrm>
            <a:off x="601863" y="3880725"/>
            <a:ext cx="8482870" cy="620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Open Sans"/>
              <a:buNone/>
            </a:pPr>
            <a:r>
              <a:rPr lang="en-US"/>
              <a:t>Template</a:t>
            </a:r>
            <a:endParaRPr/>
          </a:p>
        </p:txBody>
      </p:sp>
      <p:sp>
        <p:nvSpPr>
          <p:cNvPr id="239" name="Google Shape;239;p1"/>
          <p:cNvSpPr txBox="1"/>
          <p:nvPr>
            <p:ph idx="2" type="body"/>
          </p:nvPr>
        </p:nvSpPr>
        <p:spPr>
          <a:xfrm>
            <a:off x="601863" y="5297607"/>
            <a:ext cx="11264170" cy="620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EFFFB"/>
              </a:buClr>
              <a:buSzPts val="1800"/>
              <a:buFont typeface="Open Sans"/>
              <a:buNone/>
            </a:pPr>
            <a:r>
              <a:rPr lang="en-US"/>
              <a:t>2025</a:t>
            </a:r>
            <a:endParaRPr/>
          </a:p>
        </p:txBody>
      </p:sp>
      <p:sp>
        <p:nvSpPr>
          <p:cNvPr id="240" name="Google Shape;240;p1"/>
          <p:cNvSpPr txBox="1"/>
          <p:nvPr>
            <p:ph idx="3" type="body"/>
          </p:nvPr>
        </p:nvSpPr>
        <p:spPr>
          <a:xfrm>
            <a:off x="601863" y="1738216"/>
            <a:ext cx="8482870" cy="62055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EFFFB"/>
              </a:buClr>
              <a:buSzPts val="2600"/>
              <a:buFont typeface="Open Sans"/>
              <a:buNone/>
            </a:pPr>
            <a:r>
              <a:rPr lang="en-US" sz="2600"/>
              <a:t>Template</a:t>
            </a:r>
            <a:endParaRPr sz="260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ster Slide">
  <a:themeElements>
    <a:clrScheme name="Mentor Template C April 2010">
      <a:dk1>
        <a:srgbClr val="333333"/>
      </a:dk1>
      <a:lt1>
        <a:srgbClr val="FFFFFF"/>
      </a:lt1>
      <a:dk2>
        <a:srgbClr val="333333"/>
      </a:dk2>
      <a:lt2>
        <a:srgbClr val="5F5F5F"/>
      </a:lt2>
      <a:accent1>
        <a:srgbClr val="3398FF"/>
      </a:accent1>
      <a:accent2>
        <a:srgbClr val="333399"/>
      </a:accent2>
      <a:accent3>
        <a:srgbClr val="009999"/>
      </a:accent3>
      <a:accent4>
        <a:srgbClr val="99CC00"/>
      </a:accent4>
      <a:accent5>
        <a:srgbClr val="AE67FF"/>
      </a:accent5>
      <a:accent6>
        <a:srgbClr val="F9A70F"/>
      </a:accent6>
      <a:hlink>
        <a:srgbClr val="1950FF"/>
      </a:hlink>
      <a:folHlink>
        <a:srgbClr val="EA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2019-10-11T15:32:21Z</dcterms:created>
  <dc:creator>Jeff Orlando</dc:creator>
</cp:coreProperties>
</file>